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68" r:id="rId4"/>
    <p:sldId id="269" r:id="rId5"/>
    <p:sldId id="270" r:id="rId6"/>
    <p:sldId id="260" r:id="rId7"/>
    <p:sldId id="261" r:id="rId8"/>
    <p:sldId id="262" r:id="rId9"/>
    <p:sldId id="264" r:id="rId10"/>
    <p:sldId id="285" r:id="rId11"/>
    <p:sldId id="287" r:id="rId12"/>
    <p:sldId id="266" r:id="rId13"/>
    <p:sldId id="263" r:id="rId14"/>
    <p:sldId id="272" r:id="rId15"/>
    <p:sldId id="273" r:id="rId16"/>
    <p:sldId id="274" r:id="rId17"/>
    <p:sldId id="275" r:id="rId18"/>
    <p:sldId id="276" r:id="rId19"/>
    <p:sldId id="271" r:id="rId20"/>
    <p:sldId id="277" r:id="rId21"/>
    <p:sldId id="278" r:id="rId22"/>
    <p:sldId id="279" r:id="rId23"/>
    <p:sldId id="280" r:id="rId24"/>
    <p:sldId id="281" r:id="rId25"/>
    <p:sldId id="282" r:id="rId26"/>
    <p:sldId id="283" r:id="rId27"/>
    <p:sldId id="284" r:id="rId28"/>
    <p:sldId id="286" r:id="rId29"/>
    <p:sldId id="267" r:id="rId30"/>
  </p:sldIdLst>
  <p:sldSz cx="9144000" cy="6858000" type="screen4x3"/>
  <p:notesSz cx="6858000" cy="9144000"/>
  <p:defaultTextStyle>
    <a:defPPr>
      <a:defRPr lang="tr-TR"/>
    </a:defPPr>
    <a:lvl1pPr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1pPr>
    <a:lvl2pPr marL="4572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2pPr>
    <a:lvl3pPr marL="9144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3pPr>
    <a:lvl4pPr marL="13716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4pPr>
    <a:lvl5pPr marL="18288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5pPr>
    <a:lvl6pPr marL="22860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6pPr>
    <a:lvl7pPr marL="27432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7pPr>
    <a:lvl8pPr marL="32004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8pPr>
    <a:lvl9pPr marL="36576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19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2438400" y="1447800"/>
            <a:ext cx="3962400" cy="2133600"/>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fld id="{666AB9BE-3380-490F-935A-664499BA328E}" type="datetimeFigureOut">
              <a:rPr lang="tr-TR" smtClean="0"/>
              <a:pPr>
                <a:defRPr/>
              </a:pPr>
              <a:t>8.06.2020</a:t>
            </a:fld>
            <a:endParaRPr lang="tr-T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68095417-4BBF-426D-AE6E-8E55D34520F9}" type="slidenum">
              <a:rPr lang="tr-TR" smtClean="0"/>
              <a:pPr>
                <a:defRPr/>
              </a:pPr>
              <a:t>‹#›</a:t>
            </a:fld>
            <a:endParaRPr lang="tr-TR"/>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pPr>
              <a:defRPr/>
            </a:pPr>
            <a:fld id="{AC11FF84-ABB2-460C-965B-F26F017C3D94}" type="datetimeFigureOut">
              <a:rPr lang="tr-TR" smtClean="0"/>
              <a:pPr>
                <a:defRPr/>
              </a:pPr>
              <a:t>8.06.2020</a:t>
            </a:fld>
            <a:endParaRPr lang="tr-TR"/>
          </a:p>
        </p:txBody>
      </p:sp>
      <p:sp>
        <p:nvSpPr>
          <p:cNvPr id="14" name="Slide Number Placeholder 13"/>
          <p:cNvSpPr>
            <a:spLocks noGrp="1"/>
          </p:cNvSpPr>
          <p:nvPr>
            <p:ph type="sldNum" sz="quarter" idx="11"/>
          </p:nvPr>
        </p:nvSpPr>
        <p:spPr/>
        <p:txBody>
          <a:bodyPr/>
          <a:lstStyle/>
          <a:p>
            <a:pPr>
              <a:defRPr/>
            </a:pPr>
            <a:fld id="{A2F833D5-207D-408E-9449-C9AED19253C5}" type="slidenum">
              <a:rPr lang="tr-TR" smtClean="0"/>
              <a:pPr>
                <a:defRPr/>
              </a:pPr>
              <a:t>‹#›</a:t>
            </a:fld>
            <a:endParaRPr lang="tr-TR"/>
          </a:p>
        </p:txBody>
      </p:sp>
      <p:sp>
        <p:nvSpPr>
          <p:cNvPr id="15" name="Footer Placeholder 14"/>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pPr>
              <a:defRPr/>
            </a:pPr>
            <a:fld id="{973358DE-0694-4B3F-B1E6-BE80B1F62AFB}" type="datetimeFigureOut">
              <a:rPr lang="tr-TR" smtClean="0"/>
              <a:pPr>
                <a:defRPr/>
              </a:pPr>
              <a:t>8.06.2020</a:t>
            </a:fld>
            <a:endParaRPr lang="tr-TR"/>
          </a:p>
        </p:txBody>
      </p:sp>
      <p:sp>
        <p:nvSpPr>
          <p:cNvPr id="14" name="Slide Number Placeholder 13"/>
          <p:cNvSpPr>
            <a:spLocks noGrp="1"/>
          </p:cNvSpPr>
          <p:nvPr>
            <p:ph type="sldNum" sz="quarter" idx="11"/>
          </p:nvPr>
        </p:nvSpPr>
        <p:spPr/>
        <p:txBody>
          <a:bodyPr/>
          <a:lstStyle/>
          <a:p>
            <a:pPr>
              <a:defRPr/>
            </a:pPr>
            <a:fld id="{DB818CA9-41C9-42D7-B3B2-8431BFC86EC3}" type="slidenum">
              <a:rPr lang="tr-TR" smtClean="0"/>
              <a:pPr>
                <a:defRPr/>
              </a:pPr>
              <a:t>‹#›</a:t>
            </a:fld>
            <a:endParaRPr lang="tr-TR"/>
          </a:p>
        </p:txBody>
      </p:sp>
      <p:sp>
        <p:nvSpPr>
          <p:cNvPr id="15" name="Footer Placeholder 14"/>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pPr>
              <a:defRPr/>
            </a:pPr>
            <a:fld id="{E5A679B9-B7FD-47F3-AB9B-AA31A63AD544}" type="datetimeFigureOut">
              <a:rPr lang="tr-TR" smtClean="0"/>
              <a:pPr>
                <a:defRPr/>
              </a:pPr>
              <a:t>8.06.2020</a:t>
            </a:fld>
            <a:endParaRPr lang="tr-TR"/>
          </a:p>
        </p:txBody>
      </p:sp>
      <p:sp>
        <p:nvSpPr>
          <p:cNvPr id="11" name="Slide Number Placeholder 10"/>
          <p:cNvSpPr>
            <a:spLocks noGrp="1"/>
          </p:cNvSpPr>
          <p:nvPr>
            <p:ph type="sldNum" sz="quarter" idx="11"/>
          </p:nvPr>
        </p:nvSpPr>
        <p:spPr/>
        <p:txBody>
          <a:bodyPr/>
          <a:lstStyle/>
          <a:p>
            <a:pPr>
              <a:defRPr/>
            </a:pPr>
            <a:fld id="{917EA46D-7523-4E3A-9C7D-F9230B1E8AB8}" type="slidenum">
              <a:rPr lang="tr-TR" smtClean="0"/>
              <a:pPr>
                <a:defRPr/>
              </a:pPr>
              <a:t>‹#›</a:t>
            </a:fld>
            <a:endParaRPr lang="tr-TR"/>
          </a:p>
        </p:txBody>
      </p:sp>
      <p:sp>
        <p:nvSpPr>
          <p:cNvPr id="12" name="Footer Placeholder 11"/>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fld id="{D8271181-ACEC-4B16-8CC8-5467D0EB8ACC}" type="datetimeFigureOut">
              <a:rPr lang="tr-TR" smtClean="0"/>
              <a:pPr>
                <a:defRPr/>
              </a:pPr>
              <a:t>8.06.2020</a:t>
            </a:fld>
            <a:endParaRPr lang="tr-TR"/>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74AF2BCD-C740-4D49-85FB-26B275AC2C83}" type="slidenum">
              <a:rPr lang="tr-TR" smtClean="0"/>
              <a:pPr>
                <a:defRPr/>
              </a:pPr>
              <a:t>‹#›</a:t>
            </a:fld>
            <a:endParaRPr lang="tr-TR"/>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tr-TR"/>
          </a:p>
        </p:txBody>
      </p:sp>
      <p:sp>
        <p:nvSpPr>
          <p:cNvPr id="15" name="Title 14"/>
          <p:cNvSpPr>
            <a:spLocks noGrp="1"/>
          </p:cNvSpPr>
          <p:nvPr>
            <p:ph type="title"/>
          </p:nvPr>
        </p:nvSpPr>
        <p:spPr>
          <a:xfrm>
            <a:off x="457200" y="1828800"/>
            <a:ext cx="3200400" cy="1752600"/>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ransition spd="slow">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pPr>
              <a:defRPr/>
            </a:pPr>
            <a:fld id="{6CECD9C2-54EE-4E23-8EE3-E2541A62F347}" type="datetimeFigureOut">
              <a:rPr lang="tr-TR" smtClean="0"/>
              <a:pPr>
                <a:defRPr/>
              </a:pPr>
              <a:t>8.06.2020</a:t>
            </a:fld>
            <a:endParaRPr lang="tr-TR"/>
          </a:p>
        </p:txBody>
      </p:sp>
      <p:sp>
        <p:nvSpPr>
          <p:cNvPr id="13" name="Slide Number Placeholder 12"/>
          <p:cNvSpPr>
            <a:spLocks noGrp="1"/>
          </p:cNvSpPr>
          <p:nvPr>
            <p:ph type="sldNum" sz="quarter" idx="11"/>
          </p:nvPr>
        </p:nvSpPr>
        <p:spPr/>
        <p:txBody>
          <a:bodyPr/>
          <a:lstStyle/>
          <a:p>
            <a:pPr>
              <a:defRPr/>
            </a:pPr>
            <a:fld id="{28293B68-8D88-4AAD-B67E-618F2E12868B}" type="slidenum">
              <a:rPr lang="tr-TR" smtClean="0"/>
              <a:pPr>
                <a:defRPr/>
              </a:pPr>
              <a:t>‹#›</a:t>
            </a:fld>
            <a:endParaRPr lang="tr-TR"/>
          </a:p>
        </p:txBody>
      </p:sp>
      <p:sp>
        <p:nvSpPr>
          <p:cNvPr id="14" name="Footer Placeholder 13"/>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pPr>
              <a:defRPr/>
            </a:pPr>
            <a:fld id="{A619C995-5AE1-4024-8567-996D6E2D3645}" type="datetimeFigureOut">
              <a:rPr lang="tr-TR" smtClean="0"/>
              <a:pPr>
                <a:defRPr/>
              </a:pPr>
              <a:t>8.06.2020</a:t>
            </a:fld>
            <a:endParaRPr lang="tr-TR"/>
          </a:p>
        </p:txBody>
      </p:sp>
      <p:sp>
        <p:nvSpPr>
          <p:cNvPr id="14" name="Slide Number Placeholder 13"/>
          <p:cNvSpPr>
            <a:spLocks noGrp="1"/>
          </p:cNvSpPr>
          <p:nvPr>
            <p:ph type="sldNum" sz="quarter" idx="11"/>
          </p:nvPr>
        </p:nvSpPr>
        <p:spPr/>
        <p:txBody>
          <a:bodyPr/>
          <a:lstStyle/>
          <a:p>
            <a:pPr>
              <a:defRPr/>
            </a:pPr>
            <a:fld id="{8661706F-E803-4420-84A6-125A522C8D7D}" type="slidenum">
              <a:rPr lang="tr-TR" smtClean="0"/>
              <a:pPr>
                <a:defRPr/>
              </a:pPr>
              <a:t>‹#›</a:t>
            </a:fld>
            <a:endParaRPr lang="tr-TR"/>
          </a:p>
        </p:txBody>
      </p:sp>
      <p:sp>
        <p:nvSpPr>
          <p:cNvPr id="16" name="Footer Placeholder 15"/>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pPr>
              <a:defRPr/>
            </a:pPr>
            <a:fld id="{FB472082-9BAA-40D8-ADF4-10FCADB52FC5}" type="datetimeFigureOut">
              <a:rPr lang="tr-TR" smtClean="0"/>
              <a:pPr>
                <a:defRPr/>
              </a:pPr>
              <a:t>8.06.2020</a:t>
            </a:fld>
            <a:endParaRPr lang="tr-TR"/>
          </a:p>
        </p:txBody>
      </p:sp>
      <p:sp>
        <p:nvSpPr>
          <p:cNvPr id="10" name="Slide Number Placeholder 9"/>
          <p:cNvSpPr>
            <a:spLocks noGrp="1"/>
          </p:cNvSpPr>
          <p:nvPr>
            <p:ph type="sldNum" sz="quarter" idx="11"/>
          </p:nvPr>
        </p:nvSpPr>
        <p:spPr/>
        <p:txBody>
          <a:bodyPr/>
          <a:lstStyle/>
          <a:p>
            <a:pPr>
              <a:defRPr/>
            </a:pPr>
            <a:fld id="{6B11C321-7BAD-439C-ABD4-6F1C614878C4}" type="slidenum">
              <a:rPr lang="tr-TR" smtClean="0"/>
              <a:pPr>
                <a:defRPr/>
              </a:pPr>
              <a:t>‹#›</a:t>
            </a:fld>
            <a:endParaRPr lang="tr-TR"/>
          </a:p>
        </p:txBody>
      </p:sp>
      <p:sp>
        <p:nvSpPr>
          <p:cNvPr id="11" name="Footer Placeholder 10"/>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415FBF89-2055-4685-9DAF-426608A81B65}" type="datetimeFigureOut">
              <a:rPr lang="tr-TR" smtClean="0"/>
              <a:pPr>
                <a:defRPr/>
              </a:pPr>
              <a:t>8.06.2020</a:t>
            </a:fld>
            <a:endParaRPr lang="tr-TR"/>
          </a:p>
        </p:txBody>
      </p:sp>
      <p:sp>
        <p:nvSpPr>
          <p:cNvPr id="9" name="Slide Number Placeholder 8"/>
          <p:cNvSpPr>
            <a:spLocks noGrp="1"/>
          </p:cNvSpPr>
          <p:nvPr>
            <p:ph type="sldNum" sz="quarter" idx="11"/>
          </p:nvPr>
        </p:nvSpPr>
        <p:spPr/>
        <p:txBody>
          <a:bodyPr/>
          <a:lstStyle/>
          <a:p>
            <a:pPr>
              <a:defRPr/>
            </a:pPr>
            <a:fld id="{538E7DDD-5CE0-438D-9F4F-C2B3B856D916}" type="slidenum">
              <a:rPr lang="tr-TR" smtClean="0"/>
              <a:pPr>
                <a:defRPr/>
              </a:pPr>
              <a:t>‹#›</a:t>
            </a:fld>
            <a:endParaRPr lang="tr-TR"/>
          </a:p>
        </p:txBody>
      </p:sp>
      <p:sp>
        <p:nvSpPr>
          <p:cNvPr id="10" name="Footer Placeholder 9"/>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pPr>
              <a:defRPr/>
            </a:pPr>
            <a:fld id="{1F30DF82-219D-4E69-A64E-BD6A008BB540}" type="datetimeFigureOut">
              <a:rPr lang="tr-TR" smtClean="0"/>
              <a:pPr>
                <a:defRPr/>
              </a:pPr>
              <a:t>8.06.2020</a:t>
            </a:fld>
            <a:endParaRPr lang="tr-TR"/>
          </a:p>
        </p:txBody>
      </p:sp>
      <p:sp>
        <p:nvSpPr>
          <p:cNvPr id="16" name="Slide Number Placeholder 15"/>
          <p:cNvSpPr>
            <a:spLocks noGrp="1"/>
          </p:cNvSpPr>
          <p:nvPr>
            <p:ph type="sldNum" sz="quarter" idx="11"/>
          </p:nvPr>
        </p:nvSpPr>
        <p:spPr/>
        <p:txBody>
          <a:bodyPr/>
          <a:lstStyle/>
          <a:p>
            <a:pPr>
              <a:defRPr/>
            </a:pPr>
            <a:fld id="{DF2C3326-B06C-4DA3-AC18-687B43299C80}" type="slidenum">
              <a:rPr lang="tr-TR" smtClean="0"/>
              <a:pPr>
                <a:defRPr/>
              </a:pPr>
              <a:t>‹#›</a:t>
            </a:fld>
            <a:endParaRPr lang="tr-TR"/>
          </a:p>
        </p:txBody>
      </p:sp>
      <p:sp>
        <p:nvSpPr>
          <p:cNvPr id="17" name="Footer Placeholder 16"/>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pPr>
              <a:defRPr/>
            </a:pPr>
            <a:fld id="{A6880756-1768-4706-9700-E3D596FA1B72}" type="datetimeFigureOut">
              <a:rPr lang="tr-TR" smtClean="0"/>
              <a:pPr>
                <a:defRPr/>
              </a:pPr>
              <a:t>8.06.2020</a:t>
            </a:fld>
            <a:endParaRPr lang="tr-TR"/>
          </a:p>
        </p:txBody>
      </p:sp>
      <p:sp>
        <p:nvSpPr>
          <p:cNvPr id="17" name="Slide Number Placeholder 16"/>
          <p:cNvSpPr>
            <a:spLocks noGrp="1"/>
          </p:cNvSpPr>
          <p:nvPr>
            <p:ph type="sldNum" sz="quarter" idx="11"/>
          </p:nvPr>
        </p:nvSpPr>
        <p:spPr/>
        <p:txBody>
          <a:bodyPr/>
          <a:lstStyle/>
          <a:p>
            <a:pPr>
              <a:defRPr/>
            </a:pPr>
            <a:fld id="{DEDE5561-9E00-4A4A-A74A-01C3FF227B6B}" type="slidenum">
              <a:rPr lang="tr-TR" smtClean="0"/>
              <a:pPr>
                <a:defRPr/>
              </a:pPr>
              <a:t>‹#›</a:t>
            </a:fld>
            <a:endParaRPr lang="tr-TR"/>
          </a:p>
        </p:txBody>
      </p:sp>
      <p:sp>
        <p:nvSpPr>
          <p:cNvPr id="18" name="Footer Placeholder 17"/>
          <p:cNvSpPr>
            <a:spLocks noGrp="1"/>
          </p:cNvSpPr>
          <p:nvPr>
            <p:ph type="ftr" sz="quarter" idx="12"/>
          </p:nvPr>
        </p:nvSpPr>
        <p:spPr/>
        <p:txBody>
          <a:bodyPr/>
          <a:lstStyle/>
          <a:p>
            <a:pPr>
              <a:defRPr/>
            </a:pPr>
            <a:endParaRPr lang="tr-TR"/>
          </a:p>
        </p:txBody>
      </p:sp>
    </p:spTree>
  </p:cSld>
  <p:clrMapOvr>
    <a:masterClrMapping/>
  </p:clrMapOvr>
  <p:transition spd="slow">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110B74E7-80C7-4F09-B408-311341C5D1D7}" type="slidenum">
              <a:rPr lang="tr-TR" smtClean="0"/>
              <a:pPr>
                <a:defRPr/>
              </a:pPr>
              <a:t>‹#›</a:t>
            </a:fld>
            <a:endParaRPr lang="tr-T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fld id="{3E893A76-108D-4E2F-9260-ED4792B5E12C}" type="datetimeFigureOut">
              <a:rPr lang="tr-TR" smtClean="0"/>
              <a:pPr>
                <a:defRPr/>
              </a:pPr>
              <a:t>8.06.2020</a:t>
            </a:fld>
            <a:endParaRPr lang="tr-T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blinds dir="vert"/>
  </p:transition>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blip>
          <a:srcRect/>
          <a:stretch/>
        </p:blipFill>
        <p:spPr>
          <a:xfrm>
            <a:off x="755576" y="3895463"/>
            <a:ext cx="2139265" cy="2135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Başlık 4"/>
          <p:cNvSpPr>
            <a:spLocks noGrp="1"/>
          </p:cNvSpPr>
          <p:nvPr>
            <p:ph type="title"/>
          </p:nvPr>
        </p:nvSpPr>
        <p:spPr>
          <a:xfrm>
            <a:off x="179512" y="1556231"/>
            <a:ext cx="6804756" cy="2016785"/>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noAutofit/>
          </a:bodyPr>
          <a:lstStyle/>
          <a:p>
            <a:pPr algn="ctr" fontAlgn="auto">
              <a:spcAft>
                <a:spcPts val="0"/>
              </a:spcAft>
              <a:defRPr/>
            </a:pPr>
            <a:r>
              <a:rPr lang="tr-TR"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DÖRTYOL </a:t>
            </a:r>
            <a:br>
              <a:rPr lang="tr-TR"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tr-TR"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GEVHER NESİBE MESLEKİ VE TEKNİK ANADOLU LİSESİ</a:t>
            </a:r>
            <a:endParaRPr lang="tr-TR"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Metin kutusu 6"/>
          <p:cNvSpPr txBox="1"/>
          <p:nvPr/>
        </p:nvSpPr>
        <p:spPr>
          <a:xfrm>
            <a:off x="1821760" y="200834"/>
            <a:ext cx="3528392" cy="707886"/>
          </a:xfrm>
          <a:prstGeom prst="rect">
            <a:avLst/>
          </a:prstGeom>
          <a:noFill/>
        </p:spPr>
        <p:txBody>
          <a:bodyPr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tr-TR"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HOŞGELDİNİZ</a:t>
            </a:r>
          </a:p>
        </p:txBody>
      </p:sp>
      <p:sp>
        <p:nvSpPr>
          <p:cNvPr id="13316" name="Metin kutusu 7"/>
          <p:cNvSpPr txBox="1">
            <a:spLocks noChangeArrowheads="1"/>
          </p:cNvSpPr>
          <p:nvPr/>
        </p:nvSpPr>
        <p:spPr bwMode="auto">
          <a:xfrm>
            <a:off x="3275856" y="6289501"/>
            <a:ext cx="3529012" cy="523875"/>
          </a:xfrm>
          <a:prstGeom prst="rect">
            <a:avLst/>
          </a:prstGeom>
          <a:noFill/>
          <a:ln w="9525">
            <a:noFill/>
            <a:miter lim="800000"/>
            <a:headEnd/>
            <a:tailEnd/>
          </a:ln>
        </p:spPr>
        <p:txBody>
          <a:bodyPr>
            <a:spAutoFit/>
          </a:bodyPr>
          <a:lstStyle/>
          <a:p>
            <a:r>
              <a:rPr lang="tr-TR" sz="1400" dirty="0" err="1">
                <a:solidFill>
                  <a:schemeClr val="tx1"/>
                </a:solidFill>
                <a:effectLst/>
              </a:rPr>
              <a:t>Kuzuculu</a:t>
            </a:r>
            <a:r>
              <a:rPr lang="tr-TR" sz="1400" dirty="0">
                <a:solidFill>
                  <a:schemeClr val="tx1"/>
                </a:solidFill>
                <a:effectLst/>
              </a:rPr>
              <a:t> Mah. Sönmez Sok.No:28 Dörtyol/Hatay</a:t>
            </a: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67544" y="2492896"/>
            <a:ext cx="3124200" cy="2667000"/>
          </a:xfrm>
        </p:spPr>
        <p:txBody>
          <a:bodyPr>
            <a:normAutofit fontScale="92500" lnSpcReduction="20000"/>
          </a:bodyPr>
          <a:lstStyle/>
          <a:p>
            <a:pPr marL="68580" indent="0" fontAlgn="auto">
              <a:spcAft>
                <a:spcPts val="0"/>
              </a:spcAft>
              <a:buFont typeface="Wingdings 2" pitchFamily="18" charset="2"/>
              <a:buNone/>
              <a:defRPr/>
            </a:pPr>
            <a:endParaRPr lang="tr-TR" sz="2800" b="1" dirty="0" smtClean="0"/>
          </a:p>
          <a:p>
            <a:pPr indent="-274320" fontAlgn="auto">
              <a:spcAft>
                <a:spcPts val="0"/>
              </a:spcAft>
              <a:defRPr/>
            </a:pPr>
            <a:r>
              <a:rPr lang="tr-TR" sz="2800" b="1" dirty="0" smtClean="0"/>
              <a:t>Özel </a:t>
            </a:r>
            <a:r>
              <a:rPr lang="tr-TR" sz="2800" b="1" dirty="0"/>
              <a:t>Hastaneler, </a:t>
            </a:r>
          </a:p>
          <a:p>
            <a:pPr indent="-274320" fontAlgn="auto">
              <a:spcAft>
                <a:spcPts val="0"/>
              </a:spcAft>
              <a:defRPr/>
            </a:pPr>
            <a:r>
              <a:rPr lang="tr-TR" sz="2800" b="1" dirty="0"/>
              <a:t>Doğumevleri,</a:t>
            </a:r>
          </a:p>
          <a:p>
            <a:pPr indent="-274320" fontAlgn="auto">
              <a:spcAft>
                <a:spcPts val="0"/>
              </a:spcAft>
              <a:defRPr/>
            </a:pPr>
            <a:r>
              <a:rPr lang="tr-TR" sz="2800" b="1" dirty="0"/>
              <a:t>Üniversite Hastanelerinin Servis ve acil servisleri…</a:t>
            </a:r>
          </a:p>
          <a:p>
            <a:pPr marL="69850" indent="0">
              <a:buFont typeface="Wingdings 2" pitchFamily="18" charset="2"/>
              <a:buNone/>
              <a:defRPr/>
            </a:pPr>
            <a:endParaRPr lang="tr-TR" dirty="0"/>
          </a:p>
        </p:txBody>
      </p:sp>
      <p:pic>
        <p:nvPicPr>
          <p:cNvPr id="22531" name="İçerik Yer Tutucusu 9"/>
          <p:cNvPicPr>
            <a:picLocks noGrp="1" noChangeAspect="1"/>
          </p:cNvPicPr>
          <p:nvPr>
            <p:ph sz="half" idx="2"/>
          </p:nvPr>
        </p:nvPicPr>
        <p:blipFill>
          <a:blip r:embed="rId2"/>
          <a:srcRect/>
          <a:stretch>
            <a:fillRect/>
          </a:stretch>
        </p:blipFill>
        <p:spPr>
          <a:xfrm>
            <a:off x="4572000" y="2492375"/>
            <a:ext cx="2765425" cy="3314700"/>
          </a:xfrm>
        </p:spPr>
      </p:pic>
      <p:sp>
        <p:nvSpPr>
          <p:cNvPr id="2" name="Unvan 1"/>
          <p:cNvSpPr>
            <a:spLocks noGrp="1"/>
          </p:cNvSpPr>
          <p:nvPr>
            <p:ph type="title"/>
          </p:nvPr>
        </p:nvSpPr>
        <p:spPr>
          <a:xfrm>
            <a:off x="539552" y="548680"/>
            <a:ext cx="4968552" cy="1124744"/>
          </a:xfrm>
        </p:spPr>
        <p:txBody>
          <a:bodyPr>
            <a:normAutofit/>
          </a:bodyPr>
          <a:lstStyle/>
          <a:p>
            <a:pPr algn="ctr">
              <a:defRPr/>
            </a:pPr>
            <a:r>
              <a:rPr lang="tr-TR" sz="3200" b="1" dirty="0" smtClean="0">
                <a:solidFill>
                  <a:srgbClr val="7030A0"/>
                </a:solidFill>
                <a:effectLst>
                  <a:outerShdw blurRad="38100" dist="38100" dir="2700000" algn="tl">
                    <a:srgbClr val="000000">
                      <a:alpha val="43137"/>
                    </a:srgbClr>
                  </a:outerShdw>
                </a:effectLst>
              </a:rPr>
              <a:t>Mezunlarımızın İş </a:t>
            </a:r>
            <a:r>
              <a:rPr lang="tr-TR" sz="3200" b="1" dirty="0">
                <a:solidFill>
                  <a:srgbClr val="7030A0"/>
                </a:solidFill>
                <a:effectLst>
                  <a:outerShdw blurRad="38100" dist="38100" dir="2700000" algn="tl">
                    <a:srgbClr val="000000">
                      <a:alpha val="43137"/>
                    </a:srgbClr>
                  </a:outerShdw>
                </a:effectLst>
              </a:rPr>
              <a:t>Alanları</a:t>
            </a:r>
            <a:endParaRPr lang="tr-TR" sz="3200" dirty="0">
              <a:solidFill>
                <a:srgbClr val="7030A0"/>
              </a:solidFill>
            </a:endParaRPr>
          </a:p>
        </p:txBody>
      </p:sp>
      <p:pic>
        <p:nvPicPr>
          <p:cNvPr id="5" name="Resim 4"/>
          <p:cNvPicPr>
            <a:picLocks noChangeAspect="1"/>
          </p:cNvPicPr>
          <p:nvPr/>
        </p:nvPicPr>
        <p:blipFill rotWithShape="1">
          <a:blip r:embed="rId3" cstate="print">
            <a:extLst/>
          </a:blip>
          <a:srcRect/>
          <a:stretch/>
        </p:blipFill>
        <p:spPr>
          <a:xfrm>
            <a:off x="6876256" y="583084"/>
            <a:ext cx="1336041" cy="1333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p:cNvSpPr>
          <p:nvPr>
            <p:ph sz="half" idx="1"/>
          </p:nvPr>
        </p:nvSpPr>
        <p:spPr bwMode="auto">
          <a:xfrm>
            <a:off x="1042988" y="1628800"/>
            <a:ext cx="3311525" cy="4203675"/>
          </a:xfrm>
          <a:prstGeom prst="rect">
            <a:avLst/>
          </a:prstGeom>
        </p:spPr>
        <p:txBody>
          <a:bodyPr>
            <a:normAutofit fontScale="92500" lnSpcReduction="10000"/>
          </a:bodyPr>
          <a:lstStyle/>
          <a:p>
            <a:pPr>
              <a:lnSpc>
                <a:spcPct val="80000"/>
              </a:lnSpc>
            </a:pPr>
            <a:r>
              <a:rPr lang="tr-TR" dirty="0" smtClean="0">
                <a:solidFill>
                  <a:srgbClr val="FF0000"/>
                </a:solidFill>
              </a:rPr>
              <a:t>Acil Durum ve Afet Yönetimi </a:t>
            </a:r>
          </a:p>
          <a:p>
            <a:pPr>
              <a:lnSpc>
                <a:spcPct val="80000"/>
              </a:lnSpc>
            </a:pPr>
            <a:r>
              <a:rPr lang="tr-TR" dirty="0" smtClean="0">
                <a:solidFill>
                  <a:srgbClr val="FF0000"/>
                </a:solidFill>
              </a:rPr>
              <a:t>Ağız ve Diş Sağlığı </a:t>
            </a:r>
          </a:p>
          <a:p>
            <a:pPr>
              <a:lnSpc>
                <a:spcPct val="80000"/>
              </a:lnSpc>
            </a:pPr>
            <a:r>
              <a:rPr lang="tr-TR" dirty="0" smtClean="0">
                <a:solidFill>
                  <a:srgbClr val="FF0000"/>
                </a:solidFill>
              </a:rPr>
              <a:t>Ameliyathane Hizmetleri </a:t>
            </a:r>
          </a:p>
          <a:p>
            <a:pPr>
              <a:lnSpc>
                <a:spcPct val="80000"/>
              </a:lnSpc>
            </a:pPr>
            <a:r>
              <a:rPr lang="tr-TR" dirty="0" smtClean="0">
                <a:solidFill>
                  <a:srgbClr val="FF0000"/>
                </a:solidFill>
              </a:rPr>
              <a:t>Anestezi </a:t>
            </a:r>
          </a:p>
          <a:p>
            <a:pPr>
              <a:lnSpc>
                <a:spcPct val="80000"/>
              </a:lnSpc>
            </a:pPr>
            <a:r>
              <a:rPr lang="tr-TR" dirty="0" smtClean="0">
                <a:solidFill>
                  <a:srgbClr val="FF0000"/>
                </a:solidFill>
              </a:rPr>
              <a:t>Biyokimya </a:t>
            </a:r>
          </a:p>
          <a:p>
            <a:pPr>
              <a:lnSpc>
                <a:spcPct val="80000"/>
              </a:lnSpc>
            </a:pPr>
            <a:r>
              <a:rPr lang="tr-TR" dirty="0" smtClean="0">
                <a:solidFill>
                  <a:srgbClr val="FF0000"/>
                </a:solidFill>
              </a:rPr>
              <a:t>Biyomedikal Cihaz Teknolojisi </a:t>
            </a:r>
          </a:p>
          <a:p>
            <a:pPr>
              <a:lnSpc>
                <a:spcPct val="80000"/>
              </a:lnSpc>
            </a:pPr>
            <a:r>
              <a:rPr lang="tr-TR" dirty="0" smtClean="0">
                <a:solidFill>
                  <a:srgbClr val="FF0000"/>
                </a:solidFill>
              </a:rPr>
              <a:t>Çevre Koruma ve Kontrol </a:t>
            </a:r>
          </a:p>
          <a:p>
            <a:pPr>
              <a:lnSpc>
                <a:spcPct val="80000"/>
              </a:lnSpc>
            </a:pPr>
            <a:r>
              <a:rPr lang="tr-TR" dirty="0" smtClean="0">
                <a:solidFill>
                  <a:srgbClr val="FF0000"/>
                </a:solidFill>
              </a:rPr>
              <a:t>Çevre Sağlığı </a:t>
            </a:r>
          </a:p>
          <a:p>
            <a:pPr>
              <a:lnSpc>
                <a:spcPct val="80000"/>
              </a:lnSpc>
            </a:pPr>
            <a:r>
              <a:rPr lang="tr-TR" dirty="0" smtClean="0">
                <a:solidFill>
                  <a:srgbClr val="FF0000"/>
                </a:solidFill>
              </a:rPr>
              <a:t>Çocuk Gelişimi </a:t>
            </a:r>
          </a:p>
          <a:p>
            <a:pPr>
              <a:lnSpc>
                <a:spcPct val="80000"/>
              </a:lnSpc>
            </a:pPr>
            <a:r>
              <a:rPr lang="tr-TR" dirty="0" smtClean="0">
                <a:solidFill>
                  <a:srgbClr val="FF0000"/>
                </a:solidFill>
              </a:rPr>
              <a:t>Çocuk Koruma ve Bakım Hizmetleri </a:t>
            </a:r>
          </a:p>
          <a:p>
            <a:pPr>
              <a:lnSpc>
                <a:spcPct val="80000"/>
              </a:lnSpc>
            </a:pPr>
            <a:r>
              <a:rPr lang="tr-TR" dirty="0" smtClean="0">
                <a:solidFill>
                  <a:srgbClr val="FF0000"/>
                </a:solidFill>
              </a:rPr>
              <a:t>Denizci Sağlığı </a:t>
            </a:r>
          </a:p>
          <a:p>
            <a:pPr>
              <a:lnSpc>
                <a:spcPct val="80000"/>
              </a:lnSpc>
            </a:pPr>
            <a:r>
              <a:rPr lang="tr-TR" dirty="0" smtClean="0">
                <a:solidFill>
                  <a:srgbClr val="FF0000"/>
                </a:solidFill>
              </a:rPr>
              <a:t>Diş Protez Teknolojisi </a:t>
            </a:r>
          </a:p>
          <a:p>
            <a:pPr>
              <a:lnSpc>
                <a:spcPct val="80000"/>
              </a:lnSpc>
            </a:pPr>
            <a:r>
              <a:rPr lang="tr-TR" dirty="0" smtClean="0">
                <a:solidFill>
                  <a:srgbClr val="FF0000"/>
                </a:solidFill>
              </a:rPr>
              <a:t>Diyaliz </a:t>
            </a:r>
          </a:p>
          <a:p>
            <a:pPr>
              <a:lnSpc>
                <a:spcPct val="80000"/>
              </a:lnSpc>
            </a:pPr>
            <a:r>
              <a:rPr lang="tr-TR" dirty="0" smtClean="0">
                <a:solidFill>
                  <a:srgbClr val="FF0000"/>
                </a:solidFill>
              </a:rPr>
              <a:t>Eczane Hizmetleri </a:t>
            </a:r>
          </a:p>
          <a:p>
            <a:pPr>
              <a:lnSpc>
                <a:spcPct val="80000"/>
              </a:lnSpc>
            </a:pPr>
            <a:r>
              <a:rPr lang="tr-TR" dirty="0" err="1" smtClean="0">
                <a:solidFill>
                  <a:srgbClr val="FF0000"/>
                </a:solidFill>
              </a:rPr>
              <a:t>Elektronörofizyoloji</a:t>
            </a:r>
            <a:r>
              <a:rPr lang="tr-TR" dirty="0" smtClean="0">
                <a:solidFill>
                  <a:srgbClr val="FF0000"/>
                </a:solidFill>
              </a:rPr>
              <a:t> </a:t>
            </a:r>
          </a:p>
          <a:p>
            <a:pPr>
              <a:lnSpc>
                <a:spcPct val="80000"/>
              </a:lnSpc>
            </a:pPr>
            <a:r>
              <a:rPr lang="tr-TR" dirty="0" smtClean="0">
                <a:solidFill>
                  <a:srgbClr val="FF0000"/>
                </a:solidFill>
              </a:rPr>
              <a:t>Engelli Bakımı ve Rehabilitasyon </a:t>
            </a:r>
          </a:p>
          <a:p>
            <a:pPr>
              <a:lnSpc>
                <a:spcPct val="80000"/>
              </a:lnSpc>
            </a:pPr>
            <a:r>
              <a:rPr lang="tr-TR" dirty="0" smtClean="0">
                <a:solidFill>
                  <a:srgbClr val="FF0000"/>
                </a:solidFill>
              </a:rPr>
              <a:t>Evde Hasta Bakımı </a:t>
            </a:r>
          </a:p>
          <a:p>
            <a:pPr>
              <a:lnSpc>
                <a:spcPct val="80000"/>
              </a:lnSpc>
            </a:pPr>
            <a:r>
              <a:rPr lang="tr-TR" dirty="0" smtClean="0">
                <a:solidFill>
                  <a:srgbClr val="FF0000"/>
                </a:solidFill>
              </a:rPr>
              <a:t>Fizyoterapi </a:t>
            </a:r>
          </a:p>
          <a:p>
            <a:pPr>
              <a:lnSpc>
                <a:spcPct val="80000"/>
              </a:lnSpc>
            </a:pPr>
            <a:r>
              <a:rPr lang="tr-TR" dirty="0" smtClean="0">
                <a:solidFill>
                  <a:srgbClr val="FF0000"/>
                </a:solidFill>
              </a:rPr>
              <a:t>İlk ve Acil Yardım </a:t>
            </a:r>
          </a:p>
          <a:p>
            <a:pPr>
              <a:lnSpc>
                <a:spcPct val="80000"/>
              </a:lnSpc>
            </a:pPr>
            <a:r>
              <a:rPr lang="tr-TR" dirty="0" smtClean="0">
                <a:solidFill>
                  <a:srgbClr val="FF0000"/>
                </a:solidFill>
              </a:rPr>
              <a:t>İnsan Kaynakları Yönetimi</a:t>
            </a:r>
          </a:p>
          <a:p>
            <a:pPr>
              <a:lnSpc>
                <a:spcPct val="80000"/>
              </a:lnSpc>
            </a:pPr>
            <a:r>
              <a:rPr lang="tr-TR" dirty="0" smtClean="0">
                <a:solidFill>
                  <a:srgbClr val="FF0000"/>
                </a:solidFill>
              </a:rPr>
              <a:t>İş Sağlığı ve Güvenliği</a:t>
            </a:r>
          </a:p>
          <a:p>
            <a:pPr>
              <a:lnSpc>
                <a:spcPct val="80000"/>
              </a:lnSpc>
            </a:pPr>
            <a:r>
              <a:rPr lang="tr-TR" dirty="0" smtClean="0">
                <a:solidFill>
                  <a:srgbClr val="FF0000"/>
                </a:solidFill>
              </a:rPr>
              <a:t>İş ve Uğraşı Terapisi </a:t>
            </a:r>
          </a:p>
          <a:p>
            <a:pPr>
              <a:lnSpc>
                <a:spcPct val="80000"/>
              </a:lnSpc>
            </a:pPr>
            <a:endParaRPr lang="tr-TR" sz="1100" dirty="0" smtClean="0">
              <a:solidFill>
                <a:srgbClr val="FF0000"/>
              </a:solidFill>
            </a:endParaRPr>
          </a:p>
        </p:txBody>
      </p:sp>
      <p:sp>
        <p:nvSpPr>
          <p:cNvPr id="46085" name="Rectangle 5"/>
          <p:cNvSpPr>
            <a:spLocks noGrp="1"/>
          </p:cNvSpPr>
          <p:nvPr>
            <p:ph sz="half" idx="2"/>
          </p:nvPr>
        </p:nvSpPr>
        <p:spPr bwMode="auto">
          <a:xfrm>
            <a:off x="4506913" y="1196752"/>
            <a:ext cx="3313112" cy="4824636"/>
          </a:xfrm>
          <a:prstGeom prst="rect">
            <a:avLst/>
          </a:prstGeom>
        </p:spPr>
        <p:txBody>
          <a:bodyPr>
            <a:normAutofit fontScale="92500" lnSpcReduction="10000"/>
          </a:bodyPr>
          <a:lstStyle/>
          <a:p>
            <a:pPr>
              <a:lnSpc>
                <a:spcPct val="80000"/>
              </a:lnSpc>
              <a:buFont typeface="Wingdings 2" pitchFamily="18" charset="2"/>
              <a:buNone/>
            </a:pPr>
            <a:endParaRPr lang="tr-TR" dirty="0" smtClean="0"/>
          </a:p>
          <a:p>
            <a:pPr>
              <a:lnSpc>
                <a:spcPct val="80000"/>
              </a:lnSpc>
            </a:pPr>
            <a:r>
              <a:rPr lang="tr-TR" dirty="0" smtClean="0">
                <a:solidFill>
                  <a:srgbClr val="FF0000"/>
                </a:solidFill>
              </a:rPr>
              <a:t>Laborant ve Veteriner Sağlık </a:t>
            </a:r>
          </a:p>
          <a:p>
            <a:pPr>
              <a:lnSpc>
                <a:spcPct val="80000"/>
              </a:lnSpc>
            </a:pPr>
            <a:r>
              <a:rPr lang="tr-TR" dirty="0" smtClean="0">
                <a:solidFill>
                  <a:srgbClr val="FF0000"/>
                </a:solidFill>
              </a:rPr>
              <a:t>Laboratuvar Teknolojisi </a:t>
            </a:r>
          </a:p>
          <a:p>
            <a:pPr>
              <a:lnSpc>
                <a:spcPct val="80000"/>
              </a:lnSpc>
            </a:pPr>
            <a:r>
              <a:rPr lang="tr-TR" dirty="0" smtClean="0">
                <a:solidFill>
                  <a:srgbClr val="FF0000"/>
                </a:solidFill>
              </a:rPr>
              <a:t>Nükleer Teknoloji ve Radyasyon Güvenliği</a:t>
            </a:r>
          </a:p>
          <a:p>
            <a:pPr>
              <a:lnSpc>
                <a:spcPct val="80000"/>
              </a:lnSpc>
            </a:pPr>
            <a:r>
              <a:rPr lang="tr-TR" dirty="0" smtClean="0">
                <a:solidFill>
                  <a:srgbClr val="FF0000"/>
                </a:solidFill>
              </a:rPr>
              <a:t>Nükleer Tıp Teknikleri </a:t>
            </a:r>
          </a:p>
          <a:p>
            <a:pPr>
              <a:lnSpc>
                <a:spcPct val="80000"/>
              </a:lnSpc>
            </a:pPr>
            <a:r>
              <a:rPr lang="tr-TR" dirty="0" err="1" smtClean="0">
                <a:solidFill>
                  <a:srgbClr val="FF0000"/>
                </a:solidFill>
              </a:rPr>
              <a:t>Odyometri</a:t>
            </a:r>
            <a:endParaRPr lang="tr-TR" dirty="0" smtClean="0">
              <a:solidFill>
                <a:srgbClr val="FF0000"/>
              </a:solidFill>
            </a:endParaRPr>
          </a:p>
          <a:p>
            <a:pPr>
              <a:lnSpc>
                <a:spcPct val="80000"/>
              </a:lnSpc>
            </a:pPr>
            <a:r>
              <a:rPr lang="tr-TR" dirty="0" err="1" smtClean="0">
                <a:solidFill>
                  <a:srgbClr val="FF0000"/>
                </a:solidFill>
              </a:rPr>
              <a:t>Optisyenlik</a:t>
            </a:r>
            <a:r>
              <a:rPr lang="tr-TR" dirty="0" smtClean="0">
                <a:solidFill>
                  <a:srgbClr val="FF0000"/>
                </a:solidFill>
              </a:rPr>
              <a:t> </a:t>
            </a:r>
          </a:p>
          <a:p>
            <a:pPr>
              <a:lnSpc>
                <a:spcPct val="80000"/>
              </a:lnSpc>
            </a:pPr>
            <a:r>
              <a:rPr lang="tr-TR" dirty="0" smtClean="0">
                <a:solidFill>
                  <a:srgbClr val="FF0000"/>
                </a:solidFill>
              </a:rPr>
              <a:t>Ortopedik Protez ve </a:t>
            </a:r>
            <a:r>
              <a:rPr lang="tr-TR" dirty="0" err="1" smtClean="0">
                <a:solidFill>
                  <a:srgbClr val="FF0000"/>
                </a:solidFill>
              </a:rPr>
              <a:t>Ortez</a:t>
            </a:r>
            <a:endParaRPr lang="tr-TR" dirty="0" smtClean="0">
              <a:solidFill>
                <a:srgbClr val="FF0000"/>
              </a:solidFill>
            </a:endParaRPr>
          </a:p>
          <a:p>
            <a:pPr>
              <a:lnSpc>
                <a:spcPct val="80000"/>
              </a:lnSpc>
            </a:pPr>
            <a:r>
              <a:rPr lang="tr-TR" dirty="0" smtClean="0">
                <a:solidFill>
                  <a:srgbClr val="FF0000"/>
                </a:solidFill>
              </a:rPr>
              <a:t>Otopsi Yardımcılığı </a:t>
            </a:r>
          </a:p>
          <a:p>
            <a:pPr>
              <a:lnSpc>
                <a:spcPct val="80000"/>
              </a:lnSpc>
            </a:pPr>
            <a:r>
              <a:rPr lang="tr-TR" dirty="0" smtClean="0">
                <a:solidFill>
                  <a:srgbClr val="FF0000"/>
                </a:solidFill>
              </a:rPr>
              <a:t>Patoloji Laboratuvar Teknikleri </a:t>
            </a:r>
          </a:p>
          <a:p>
            <a:pPr>
              <a:lnSpc>
                <a:spcPct val="80000"/>
              </a:lnSpc>
            </a:pPr>
            <a:r>
              <a:rPr lang="tr-TR" dirty="0" err="1" smtClean="0">
                <a:solidFill>
                  <a:srgbClr val="FF0000"/>
                </a:solidFill>
              </a:rPr>
              <a:t>Perfüzyon</a:t>
            </a:r>
            <a:r>
              <a:rPr lang="tr-TR" dirty="0" smtClean="0">
                <a:solidFill>
                  <a:srgbClr val="FF0000"/>
                </a:solidFill>
              </a:rPr>
              <a:t> Teknikleri </a:t>
            </a:r>
          </a:p>
          <a:p>
            <a:pPr>
              <a:lnSpc>
                <a:spcPct val="80000"/>
              </a:lnSpc>
            </a:pPr>
            <a:r>
              <a:rPr lang="tr-TR" dirty="0" err="1" smtClean="0">
                <a:solidFill>
                  <a:srgbClr val="FF0000"/>
                </a:solidFill>
              </a:rPr>
              <a:t>Podoloji</a:t>
            </a:r>
            <a:r>
              <a:rPr lang="tr-TR" dirty="0" smtClean="0">
                <a:solidFill>
                  <a:srgbClr val="FF0000"/>
                </a:solidFill>
              </a:rPr>
              <a:t> </a:t>
            </a:r>
          </a:p>
          <a:p>
            <a:pPr>
              <a:lnSpc>
                <a:spcPct val="80000"/>
              </a:lnSpc>
            </a:pPr>
            <a:r>
              <a:rPr lang="tr-TR" dirty="0" smtClean="0">
                <a:solidFill>
                  <a:srgbClr val="FF0000"/>
                </a:solidFill>
              </a:rPr>
              <a:t>Radyoterapi </a:t>
            </a:r>
          </a:p>
          <a:p>
            <a:pPr>
              <a:lnSpc>
                <a:spcPct val="80000"/>
              </a:lnSpc>
            </a:pPr>
            <a:r>
              <a:rPr lang="tr-TR" dirty="0" smtClean="0">
                <a:solidFill>
                  <a:srgbClr val="FF0000"/>
                </a:solidFill>
              </a:rPr>
              <a:t>Sağlık Bilgi Sistemleri Teknikerliği</a:t>
            </a:r>
          </a:p>
          <a:p>
            <a:pPr>
              <a:lnSpc>
                <a:spcPct val="80000"/>
              </a:lnSpc>
            </a:pPr>
            <a:r>
              <a:rPr lang="tr-TR" dirty="0" smtClean="0">
                <a:solidFill>
                  <a:srgbClr val="FF0000"/>
                </a:solidFill>
              </a:rPr>
              <a:t>Sağlık Kurumları İşletmeciliği </a:t>
            </a:r>
          </a:p>
          <a:p>
            <a:pPr>
              <a:lnSpc>
                <a:spcPct val="80000"/>
              </a:lnSpc>
            </a:pPr>
            <a:r>
              <a:rPr lang="tr-TR" dirty="0" smtClean="0">
                <a:solidFill>
                  <a:srgbClr val="FF0000"/>
                </a:solidFill>
              </a:rPr>
              <a:t>Sağlık Turizmi İşletmeciliği </a:t>
            </a:r>
          </a:p>
          <a:p>
            <a:pPr>
              <a:lnSpc>
                <a:spcPct val="80000"/>
              </a:lnSpc>
            </a:pPr>
            <a:r>
              <a:rPr lang="tr-TR" dirty="0" smtClean="0">
                <a:solidFill>
                  <a:srgbClr val="FF0000"/>
                </a:solidFill>
              </a:rPr>
              <a:t>Tıbbi Dokümantasyon ve Sekreterlik </a:t>
            </a:r>
          </a:p>
          <a:p>
            <a:pPr>
              <a:lnSpc>
                <a:spcPct val="80000"/>
              </a:lnSpc>
            </a:pPr>
            <a:r>
              <a:rPr lang="tr-TR" dirty="0" smtClean="0">
                <a:solidFill>
                  <a:srgbClr val="FF0000"/>
                </a:solidFill>
              </a:rPr>
              <a:t>Tıbbi Görüntüleme Teknikleri</a:t>
            </a:r>
          </a:p>
          <a:p>
            <a:pPr>
              <a:lnSpc>
                <a:spcPct val="80000"/>
              </a:lnSpc>
            </a:pPr>
            <a:r>
              <a:rPr lang="tr-TR" dirty="0" smtClean="0">
                <a:solidFill>
                  <a:srgbClr val="FF0000"/>
                </a:solidFill>
              </a:rPr>
              <a:t>Tıbbi Laboratuvar Teknikleri </a:t>
            </a:r>
          </a:p>
          <a:p>
            <a:pPr>
              <a:lnSpc>
                <a:spcPct val="80000"/>
              </a:lnSpc>
            </a:pPr>
            <a:r>
              <a:rPr lang="tr-TR" dirty="0" smtClean="0">
                <a:solidFill>
                  <a:srgbClr val="FF0000"/>
                </a:solidFill>
              </a:rPr>
              <a:t>Tıbbi Tanıtım ve Pazarlama </a:t>
            </a:r>
          </a:p>
          <a:p>
            <a:pPr>
              <a:lnSpc>
                <a:spcPct val="80000"/>
              </a:lnSpc>
            </a:pPr>
            <a:r>
              <a:rPr lang="tr-TR" dirty="0" smtClean="0">
                <a:solidFill>
                  <a:srgbClr val="FF0000"/>
                </a:solidFill>
              </a:rPr>
              <a:t>Yaşlı Bakımı </a:t>
            </a:r>
          </a:p>
        </p:txBody>
      </p:sp>
      <p:sp>
        <p:nvSpPr>
          <p:cNvPr id="46084" name="Rectangle 4"/>
          <p:cNvSpPr>
            <a:spLocks noGrp="1"/>
          </p:cNvSpPr>
          <p:nvPr>
            <p:ph type="title"/>
          </p:nvPr>
        </p:nvSpPr>
        <p:spPr>
          <a:xfrm>
            <a:off x="395536" y="260648"/>
            <a:ext cx="7632848" cy="1143000"/>
          </a:xfrm>
        </p:spPr>
        <p:txBody>
          <a:bodyPr>
            <a:normAutofit fontScale="90000"/>
          </a:bodyPr>
          <a:lstStyle/>
          <a:p>
            <a:r>
              <a:rPr lang="tr-TR" sz="2400" b="1" u="sng" dirty="0" smtClean="0"/>
              <a:t>Okulumuzdan Mezun Olan Öğrencilerin Yükseköğretim Ön Lisans Programlarına Ek Puanla yerleşebilecekleri Bölümler;</a:t>
            </a:r>
          </a:p>
        </p:txBody>
      </p:sp>
      <p:pic>
        <p:nvPicPr>
          <p:cNvPr id="5" name="Resim 4"/>
          <p:cNvPicPr>
            <a:picLocks noChangeAspect="1"/>
          </p:cNvPicPr>
          <p:nvPr/>
        </p:nvPicPr>
        <p:blipFill rotWithShape="1">
          <a:blip r:embed="rId2" cstate="print">
            <a:extLst/>
          </a:blip>
          <a:srcRect/>
          <a:stretch/>
        </p:blipFill>
        <p:spPr>
          <a:xfrm>
            <a:off x="7380312" y="5085184"/>
            <a:ext cx="976001" cy="974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sz="half" idx="1"/>
          </p:nvPr>
        </p:nvSpPr>
        <p:spPr>
          <a:xfrm>
            <a:off x="1259632" y="3573016"/>
            <a:ext cx="3124200" cy="2667000"/>
          </a:xfrm>
        </p:spPr>
        <p:txBody>
          <a:bodyPr/>
          <a:lstStyle/>
          <a:p>
            <a:r>
              <a:rPr lang="tr-TR" b="1" dirty="0" smtClean="0">
                <a:solidFill>
                  <a:srgbClr val="FF0000"/>
                </a:solidFill>
              </a:rPr>
              <a:t>Hemşirelik,</a:t>
            </a:r>
          </a:p>
          <a:p>
            <a:r>
              <a:rPr lang="tr-TR" b="1" dirty="0" smtClean="0">
                <a:solidFill>
                  <a:srgbClr val="FF0000"/>
                </a:solidFill>
              </a:rPr>
              <a:t>Fizyoterapi,</a:t>
            </a:r>
          </a:p>
          <a:p>
            <a:r>
              <a:rPr lang="tr-TR" b="1" dirty="0" smtClean="0">
                <a:solidFill>
                  <a:srgbClr val="FF0000"/>
                </a:solidFill>
              </a:rPr>
              <a:t>Sosyal Hizmet,</a:t>
            </a:r>
          </a:p>
          <a:p>
            <a:r>
              <a:rPr lang="tr-TR" b="1" dirty="0" smtClean="0">
                <a:solidFill>
                  <a:srgbClr val="FF0000"/>
                </a:solidFill>
              </a:rPr>
              <a:t>Beslenme ve Diyetetik,</a:t>
            </a:r>
          </a:p>
          <a:p>
            <a:r>
              <a:rPr lang="tr-TR" b="1" dirty="0" smtClean="0">
                <a:solidFill>
                  <a:srgbClr val="FF0000"/>
                </a:solidFill>
              </a:rPr>
              <a:t>Sağlık Yönetimi,</a:t>
            </a:r>
          </a:p>
          <a:p>
            <a:r>
              <a:rPr lang="tr-TR" b="1" dirty="0" smtClean="0">
                <a:solidFill>
                  <a:srgbClr val="FF0000"/>
                </a:solidFill>
              </a:rPr>
              <a:t>Ebelik,</a:t>
            </a:r>
          </a:p>
          <a:p>
            <a:r>
              <a:rPr lang="tr-TR" b="1" dirty="0" smtClean="0">
                <a:solidFill>
                  <a:srgbClr val="FF0000"/>
                </a:solidFill>
              </a:rPr>
              <a:t>Çocuk Gelişimi,</a:t>
            </a:r>
          </a:p>
        </p:txBody>
      </p:sp>
      <p:sp>
        <p:nvSpPr>
          <p:cNvPr id="3" name="İçerik Yer Tutucusu 2"/>
          <p:cNvSpPr>
            <a:spLocks noGrp="1"/>
          </p:cNvSpPr>
          <p:nvPr>
            <p:ph sz="half" idx="2"/>
          </p:nvPr>
        </p:nvSpPr>
        <p:spPr>
          <a:xfrm>
            <a:off x="4572000" y="3140968"/>
            <a:ext cx="3419475" cy="3494088"/>
          </a:xfrm>
        </p:spPr>
        <p:txBody>
          <a:bodyPr/>
          <a:lstStyle/>
          <a:p>
            <a:pPr>
              <a:defRPr/>
            </a:pPr>
            <a:r>
              <a:rPr lang="tr-TR" b="1" dirty="0">
                <a:solidFill>
                  <a:srgbClr val="FF0000"/>
                </a:solidFill>
              </a:rPr>
              <a:t>Afet Yönetimi,</a:t>
            </a:r>
          </a:p>
          <a:p>
            <a:pPr>
              <a:defRPr/>
            </a:pPr>
            <a:r>
              <a:rPr lang="tr-TR" b="1" dirty="0" err="1">
                <a:solidFill>
                  <a:srgbClr val="FF0000"/>
                </a:solidFill>
              </a:rPr>
              <a:t>Odyoloji</a:t>
            </a:r>
            <a:r>
              <a:rPr lang="tr-TR" b="1" dirty="0">
                <a:solidFill>
                  <a:srgbClr val="FF0000"/>
                </a:solidFill>
              </a:rPr>
              <a:t>,</a:t>
            </a:r>
          </a:p>
          <a:p>
            <a:pPr>
              <a:defRPr/>
            </a:pPr>
            <a:r>
              <a:rPr lang="tr-TR" b="1" dirty="0">
                <a:solidFill>
                  <a:srgbClr val="FF0000"/>
                </a:solidFill>
              </a:rPr>
              <a:t>İş Sağlığı,</a:t>
            </a:r>
          </a:p>
          <a:p>
            <a:pPr>
              <a:defRPr/>
            </a:pPr>
            <a:r>
              <a:rPr lang="tr-TR" b="1" dirty="0" err="1">
                <a:solidFill>
                  <a:srgbClr val="FF0000"/>
                </a:solidFill>
              </a:rPr>
              <a:t>Ergoterapi</a:t>
            </a:r>
            <a:r>
              <a:rPr lang="tr-TR" b="1" dirty="0">
                <a:solidFill>
                  <a:srgbClr val="FF0000"/>
                </a:solidFill>
              </a:rPr>
              <a:t>,</a:t>
            </a:r>
          </a:p>
          <a:p>
            <a:pPr>
              <a:defRPr/>
            </a:pPr>
            <a:r>
              <a:rPr lang="tr-TR" b="1" dirty="0">
                <a:solidFill>
                  <a:srgbClr val="FF0000"/>
                </a:solidFill>
              </a:rPr>
              <a:t>Dil ve Konuşma Terapisi </a:t>
            </a:r>
          </a:p>
          <a:p>
            <a:pPr>
              <a:defRPr/>
            </a:pPr>
            <a:r>
              <a:rPr lang="tr-TR" b="1" dirty="0" err="1">
                <a:solidFill>
                  <a:srgbClr val="FF0000"/>
                </a:solidFill>
              </a:rPr>
              <a:t>Gerantoloji</a:t>
            </a:r>
            <a:endParaRPr lang="tr-TR" b="1" dirty="0">
              <a:solidFill>
                <a:srgbClr val="FF0000"/>
              </a:solidFill>
            </a:endParaRPr>
          </a:p>
          <a:p>
            <a:pPr marL="69850" indent="0">
              <a:buFont typeface="Wingdings 2" pitchFamily="18" charset="2"/>
              <a:buNone/>
              <a:defRPr/>
            </a:pPr>
            <a:endParaRPr lang="tr-TR" dirty="0"/>
          </a:p>
        </p:txBody>
      </p:sp>
      <p:sp>
        <p:nvSpPr>
          <p:cNvPr id="2" name="Başlık 1"/>
          <p:cNvSpPr>
            <a:spLocks noGrp="1"/>
          </p:cNvSpPr>
          <p:nvPr>
            <p:ph type="title"/>
          </p:nvPr>
        </p:nvSpPr>
        <p:spPr>
          <a:xfrm>
            <a:off x="1835696" y="670086"/>
            <a:ext cx="6004520" cy="3171071"/>
          </a:xfrm>
        </p:spPr>
        <p:txBody>
          <a:bodyPr>
            <a:noAutofit/>
          </a:bodyPr>
          <a:lstStyle/>
          <a:p>
            <a:pPr algn="ctr"/>
            <a:r>
              <a:rPr lang="tr-TR" sz="2000" b="1" dirty="0" smtClean="0">
                <a:effectLst>
                  <a:outerShdw blurRad="38100" dist="38100" dir="2700000" algn="tl">
                    <a:srgbClr val="000000"/>
                  </a:outerShdw>
                </a:effectLst>
              </a:rPr>
              <a:t>Okulumuzdan Mezun Olan Öğrencilerin Sınavla Yerleşebilecekleri </a:t>
            </a:r>
            <a:r>
              <a:rPr lang="tr-TR" sz="2000" b="1" i="1" u="sng" dirty="0" smtClean="0">
                <a:effectLst>
                  <a:outerShdw blurRad="38100" dist="38100" dir="2700000" algn="tl">
                    <a:srgbClr val="000000"/>
                  </a:outerShdw>
                </a:effectLst>
              </a:rPr>
              <a:t>4 Yıllık Lisans </a:t>
            </a:r>
            <a:r>
              <a:rPr lang="tr-TR" sz="2000" b="1" dirty="0" smtClean="0">
                <a:effectLst>
                  <a:outerShdw blurRad="38100" dist="38100" dir="2700000" algn="tl">
                    <a:srgbClr val="000000"/>
                  </a:outerShdw>
                </a:effectLst>
              </a:rPr>
              <a:t>Bölümler</a:t>
            </a:r>
            <a:r>
              <a:rPr lang="tr-TR" sz="1200" b="1" dirty="0" smtClean="0">
                <a:effectLst>
                  <a:outerShdw blurRad="38100" dist="38100" dir="2700000" algn="tl">
                    <a:srgbClr val="000000"/>
                  </a:outerShdw>
                </a:effectLst>
              </a:rPr>
              <a:t/>
            </a:r>
            <a:br>
              <a:rPr lang="tr-TR" sz="1200" b="1" dirty="0" smtClean="0">
                <a:effectLst>
                  <a:outerShdw blurRad="38100" dist="38100" dir="2700000" algn="tl">
                    <a:srgbClr val="000000"/>
                  </a:outerShdw>
                </a:effectLst>
              </a:rPr>
            </a:br>
            <a:r>
              <a:rPr lang="tr-TR" sz="1100" b="1" dirty="0" smtClean="0">
                <a:effectLst>
                  <a:outerShdw blurRad="38100" dist="38100" dir="2700000" algn="tl">
                    <a:srgbClr val="000000"/>
                  </a:outerShdw>
                </a:effectLst>
              </a:rPr>
              <a:t/>
            </a:r>
            <a:br>
              <a:rPr lang="tr-TR" sz="1100" b="1" dirty="0" smtClean="0">
                <a:effectLst>
                  <a:outerShdw blurRad="38100" dist="38100" dir="2700000" algn="tl">
                    <a:srgbClr val="000000"/>
                  </a:outerShdw>
                </a:effectLst>
              </a:rPr>
            </a:br>
            <a:r>
              <a:rPr lang="tr-TR" sz="1100" b="1" dirty="0" smtClean="0">
                <a:effectLst>
                  <a:outerShdw blurRad="38100" dist="38100" dir="2700000" algn="tl">
                    <a:srgbClr val="000000"/>
                  </a:outerShdw>
                </a:effectLst>
              </a:rPr>
              <a:t>Ek puan, 30.03.2012 tarihi itibarıyla bir mesleğe yönelik program uygulayan ortaöğretim kurumlarından mezun olan veya belirtilen tarih ve öncesinde öğrenim görmekte olan öğrenciler için uygulanacaktır. İlgili ortaöğretim kurumun bu tarihten sonra kayıt olan adaylar için uygulanmaz.</a:t>
            </a:r>
            <a:endParaRPr lang="tr-TR" sz="4400" dirty="0" smtClean="0"/>
          </a:p>
        </p:txBody>
      </p:sp>
      <p:sp>
        <p:nvSpPr>
          <p:cNvPr id="4" name="Metin kutusu 3"/>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2" cstate="print">
            <a:extLst/>
          </a:blip>
          <a:srcRect/>
          <a:stretch/>
        </p:blipFill>
        <p:spPr>
          <a:xfrm>
            <a:off x="467544" y="620688"/>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7200"/>
            <a:ext cx="7283152" cy="5714999"/>
          </a:xfrm>
        </p:spPr>
        <p:txBody>
          <a:bodyPr rtlCol="0">
            <a:normAutofit/>
          </a:bodyPr>
          <a:lstStyle/>
          <a:p>
            <a:pPr marL="68580" indent="0" algn="ctr" fontAlgn="auto">
              <a:spcAft>
                <a:spcPts val="0"/>
              </a:spcAft>
              <a:buFont typeface="Wingdings 2" pitchFamily="18" charset="2"/>
              <a:buNone/>
              <a:defRPr/>
            </a:pPr>
            <a:r>
              <a:rPr lang="tr-TR" sz="5400" b="1" dirty="0" smtClean="0">
                <a:solidFill>
                  <a:srgbClr val="FF0000"/>
                </a:solidFill>
                <a:effectLst>
                  <a:outerShdw blurRad="38100" dist="38100" dir="2700000" algn="tl">
                    <a:srgbClr val="000000">
                      <a:alpha val="43137"/>
                    </a:srgbClr>
                  </a:outerShdw>
                </a:effectLst>
              </a:rPr>
              <a:t>12.Sınıfta mesleki eğitimini Sağlık Bakanlığı’na bağlı kurumlarda yapmaktayız.</a:t>
            </a:r>
            <a:endParaRPr lang="tr-TR" sz="5400" b="1" dirty="0">
              <a:solidFill>
                <a:srgbClr val="FF0000"/>
              </a:solidFill>
              <a:effectLst>
                <a:outerShdw blurRad="38100" dist="38100" dir="2700000" algn="tl">
                  <a:srgbClr val="000000">
                    <a:alpha val="43137"/>
                  </a:srgbClr>
                </a:outerShdw>
              </a:effectLst>
            </a:endParaRPr>
          </a:p>
        </p:txBody>
      </p:sp>
      <p:sp>
        <p:nvSpPr>
          <p:cNvPr id="4" name="Metin kutusu 3"/>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2" cstate="print">
            <a:extLst/>
          </a:blip>
          <a:srcRect/>
          <a:stretch/>
        </p:blipFill>
        <p:spPr>
          <a:xfrm>
            <a:off x="491041" y="4797152"/>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sz="half" idx="1"/>
          </p:nvPr>
        </p:nvPicPr>
        <p:blipFill>
          <a:blip r:embed="rId2"/>
          <a:srcRect/>
          <a:stretch>
            <a:fillRect/>
          </a:stretch>
        </p:blipFill>
        <p:spPr>
          <a:xfrm>
            <a:off x="1042988" y="1916113"/>
            <a:ext cx="2952750" cy="3890962"/>
          </a:xfrm>
        </p:spPr>
      </p:pic>
      <p:pic>
        <p:nvPicPr>
          <p:cNvPr id="26627" name="İçerik Yer Tutucusu 4"/>
          <p:cNvPicPr>
            <a:picLocks noGrp="1" noChangeAspect="1"/>
          </p:cNvPicPr>
          <p:nvPr>
            <p:ph sz="half" idx="2"/>
          </p:nvPr>
        </p:nvPicPr>
        <p:blipFill>
          <a:blip r:embed="rId3"/>
          <a:srcRect/>
          <a:stretch>
            <a:fillRect/>
          </a:stretch>
        </p:blipFill>
        <p:spPr>
          <a:xfrm>
            <a:off x="4643438" y="1916113"/>
            <a:ext cx="3097212" cy="3890962"/>
          </a:xfrm>
        </p:spPr>
      </p:pic>
      <p:sp>
        <p:nvSpPr>
          <p:cNvPr id="26625" name="Unvan 1"/>
          <p:cNvSpPr>
            <a:spLocks noGrp="1"/>
          </p:cNvSpPr>
          <p:nvPr>
            <p:ph type="title"/>
          </p:nvPr>
        </p:nvSpPr>
        <p:spPr>
          <a:xfrm>
            <a:off x="1042988" y="620713"/>
            <a:ext cx="7024687" cy="936625"/>
          </a:xfrm>
        </p:spPr>
        <p:txBody>
          <a:bodyPr/>
          <a:lstStyle/>
          <a:p>
            <a:pPr algn="ctr"/>
            <a:r>
              <a:rPr lang="tr-TR" sz="2400" smtClean="0"/>
              <a:t>12.Sınıf Öğrencilerimizin İşletmelerde Mesleki Eğitimleri </a:t>
            </a:r>
          </a:p>
        </p:txBody>
      </p:sp>
      <p:pic>
        <p:nvPicPr>
          <p:cNvPr id="5" name="Resim 4"/>
          <p:cNvPicPr>
            <a:picLocks noChangeAspect="1"/>
          </p:cNvPicPr>
          <p:nvPr/>
        </p:nvPicPr>
        <p:blipFill rotWithShape="1">
          <a:blip r:embed="rId4" cstate="print">
            <a:extLst/>
          </a:blip>
          <a:srcRect/>
          <a:stretch/>
        </p:blipFill>
        <p:spPr>
          <a:xfrm>
            <a:off x="323528" y="404664"/>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çerik Yer Tutucusu 3"/>
          <p:cNvPicPr>
            <a:picLocks noGrp="1" noChangeAspect="1"/>
          </p:cNvPicPr>
          <p:nvPr>
            <p:ph sz="half" idx="1"/>
          </p:nvPr>
        </p:nvPicPr>
        <p:blipFill>
          <a:blip r:embed="rId2"/>
          <a:srcRect/>
          <a:stretch>
            <a:fillRect/>
          </a:stretch>
        </p:blipFill>
        <p:spPr>
          <a:xfrm>
            <a:off x="1042988" y="2312988"/>
            <a:ext cx="2952750" cy="3419475"/>
          </a:xfrm>
        </p:spPr>
      </p:pic>
      <p:pic>
        <p:nvPicPr>
          <p:cNvPr id="27651" name="İçerik Yer Tutucusu 4"/>
          <p:cNvPicPr>
            <a:picLocks noGrp="1" noChangeAspect="1"/>
          </p:cNvPicPr>
          <p:nvPr>
            <p:ph sz="half" idx="2"/>
          </p:nvPr>
        </p:nvPicPr>
        <p:blipFill>
          <a:blip r:embed="rId3"/>
          <a:srcRect/>
          <a:stretch>
            <a:fillRect/>
          </a:stretch>
        </p:blipFill>
        <p:spPr>
          <a:xfrm>
            <a:off x="4859338" y="2312988"/>
            <a:ext cx="2665412" cy="3494087"/>
          </a:xfrm>
        </p:spPr>
      </p:pic>
      <p:sp>
        <p:nvSpPr>
          <p:cNvPr id="27649" name="Unvan 1"/>
          <p:cNvSpPr>
            <a:spLocks noGrp="1"/>
          </p:cNvSpPr>
          <p:nvPr>
            <p:ph type="title"/>
          </p:nvPr>
        </p:nvSpPr>
        <p:spPr>
          <a:xfrm>
            <a:off x="1042988" y="1027113"/>
            <a:ext cx="7024687" cy="889000"/>
          </a:xfrm>
        </p:spPr>
        <p:txBody>
          <a:bodyPr>
            <a:normAutofit fontScale="90000"/>
          </a:bodyPr>
          <a:lstStyle/>
          <a:p>
            <a:pPr algn="ctr"/>
            <a:r>
              <a:rPr lang="tr-TR" sz="2800" smtClean="0"/>
              <a:t>12.Sınıf Öğrencilerimizin İşletmelerde Mesleki Eğitimleri </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179512" y="348608"/>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çerik Yer Tutucusu 5"/>
          <p:cNvPicPr>
            <a:picLocks noGrp="1" noChangeAspect="1"/>
          </p:cNvPicPr>
          <p:nvPr>
            <p:ph sz="half" idx="1"/>
          </p:nvPr>
        </p:nvPicPr>
        <p:blipFill>
          <a:blip r:embed="rId2"/>
          <a:srcRect/>
          <a:stretch>
            <a:fillRect/>
          </a:stretch>
        </p:blipFill>
        <p:spPr>
          <a:xfrm>
            <a:off x="1042988" y="2312988"/>
            <a:ext cx="3097212" cy="3494087"/>
          </a:xfrm>
        </p:spPr>
      </p:pic>
      <p:pic>
        <p:nvPicPr>
          <p:cNvPr id="28675" name="İçerik Yer Tutucusu 3"/>
          <p:cNvPicPr>
            <a:picLocks noGrp="1" noChangeAspect="1"/>
          </p:cNvPicPr>
          <p:nvPr>
            <p:ph sz="half" idx="2"/>
          </p:nvPr>
        </p:nvPicPr>
        <p:blipFill>
          <a:blip r:embed="rId3"/>
          <a:srcRect/>
          <a:stretch>
            <a:fillRect/>
          </a:stretch>
        </p:blipFill>
        <p:spPr>
          <a:xfrm>
            <a:off x="4859338" y="2312988"/>
            <a:ext cx="2736850" cy="3494087"/>
          </a:xfrm>
        </p:spPr>
      </p:pic>
      <p:sp>
        <p:nvSpPr>
          <p:cNvPr id="28673" name="Unvan 1"/>
          <p:cNvSpPr>
            <a:spLocks noGrp="1"/>
          </p:cNvSpPr>
          <p:nvPr>
            <p:ph type="title"/>
          </p:nvPr>
        </p:nvSpPr>
        <p:spPr>
          <a:xfrm>
            <a:off x="1042988" y="1027113"/>
            <a:ext cx="7024687" cy="962025"/>
          </a:xfrm>
        </p:spPr>
        <p:txBody>
          <a:bodyPr/>
          <a:lstStyle/>
          <a:p>
            <a:pPr algn="ctr"/>
            <a:r>
              <a:rPr lang="tr-TR" sz="2400" smtClean="0"/>
              <a:t>12.Sınıf Öğrencilerimizin İşletmelerde Mesleki Eğitimleri </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251520" y="269875"/>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çerik Yer Tutucusu 3"/>
          <p:cNvPicPr>
            <a:picLocks noGrp="1" noChangeAspect="1"/>
          </p:cNvPicPr>
          <p:nvPr>
            <p:ph sz="half" idx="1"/>
          </p:nvPr>
        </p:nvPicPr>
        <p:blipFill>
          <a:blip r:embed="rId2"/>
          <a:srcRect/>
          <a:stretch>
            <a:fillRect/>
          </a:stretch>
        </p:blipFill>
        <p:spPr>
          <a:xfrm>
            <a:off x="1042988" y="2312988"/>
            <a:ext cx="3241675" cy="3494087"/>
          </a:xfrm>
        </p:spPr>
      </p:pic>
      <p:pic>
        <p:nvPicPr>
          <p:cNvPr id="29699" name="İçerik Yer Tutucusu 4"/>
          <p:cNvPicPr>
            <a:picLocks noGrp="1" noChangeAspect="1"/>
          </p:cNvPicPr>
          <p:nvPr>
            <p:ph sz="half" idx="2"/>
          </p:nvPr>
        </p:nvPicPr>
        <p:blipFill>
          <a:blip r:embed="rId3"/>
          <a:srcRect/>
          <a:stretch>
            <a:fillRect/>
          </a:stretch>
        </p:blipFill>
        <p:spPr>
          <a:xfrm>
            <a:off x="4859338" y="2312988"/>
            <a:ext cx="2881312" cy="3494087"/>
          </a:xfrm>
        </p:spPr>
      </p:pic>
      <p:sp>
        <p:nvSpPr>
          <p:cNvPr id="29697" name="Unvan 1"/>
          <p:cNvSpPr>
            <a:spLocks noGrp="1"/>
          </p:cNvSpPr>
          <p:nvPr>
            <p:ph type="title"/>
          </p:nvPr>
        </p:nvSpPr>
        <p:spPr>
          <a:xfrm>
            <a:off x="1042988" y="1027113"/>
            <a:ext cx="7024687" cy="889000"/>
          </a:xfrm>
        </p:spPr>
        <p:txBody>
          <a:bodyPr>
            <a:normAutofit fontScale="90000"/>
          </a:bodyPr>
          <a:lstStyle/>
          <a:p>
            <a:pPr algn="ctr"/>
            <a:r>
              <a:rPr lang="tr-TR" sz="2800" smtClean="0"/>
              <a:t>12.Sınıf Öğrencilerimizin İşletmelerde Mesleki Eğitimleri </a:t>
            </a:r>
          </a:p>
        </p:txBody>
      </p:sp>
      <p:sp>
        <p:nvSpPr>
          <p:cNvPr id="5" name="Metin kutusu 4"/>
          <p:cNvSpPr txBox="1"/>
          <p:nvPr/>
        </p:nvSpPr>
        <p:spPr>
          <a:xfrm>
            <a:off x="4572000" y="116632"/>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251520" y="270619"/>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çerik Yer Tutucusu 3"/>
          <p:cNvPicPr>
            <a:picLocks noGrp="1" noChangeAspect="1"/>
          </p:cNvPicPr>
          <p:nvPr>
            <p:ph sz="half" idx="1"/>
          </p:nvPr>
        </p:nvPicPr>
        <p:blipFill>
          <a:blip r:embed="rId2"/>
          <a:srcRect/>
          <a:stretch>
            <a:fillRect/>
          </a:stretch>
        </p:blipFill>
        <p:spPr>
          <a:xfrm>
            <a:off x="1042988" y="2312988"/>
            <a:ext cx="2952750" cy="3494087"/>
          </a:xfrm>
        </p:spPr>
      </p:pic>
      <p:pic>
        <p:nvPicPr>
          <p:cNvPr id="30723" name="İçerik Yer Tutucusu 4"/>
          <p:cNvPicPr>
            <a:picLocks noGrp="1" noChangeAspect="1"/>
          </p:cNvPicPr>
          <p:nvPr>
            <p:ph sz="half" idx="2"/>
          </p:nvPr>
        </p:nvPicPr>
        <p:blipFill>
          <a:blip r:embed="rId3"/>
          <a:srcRect/>
          <a:stretch>
            <a:fillRect/>
          </a:stretch>
        </p:blipFill>
        <p:spPr>
          <a:xfrm>
            <a:off x="4716463" y="2312988"/>
            <a:ext cx="3095625" cy="3494087"/>
          </a:xfrm>
        </p:spPr>
      </p:pic>
      <p:sp>
        <p:nvSpPr>
          <p:cNvPr id="30721" name="Unvan 1"/>
          <p:cNvSpPr>
            <a:spLocks noGrp="1"/>
          </p:cNvSpPr>
          <p:nvPr>
            <p:ph type="title"/>
          </p:nvPr>
        </p:nvSpPr>
        <p:spPr>
          <a:xfrm>
            <a:off x="1042988" y="1027113"/>
            <a:ext cx="7024687" cy="962025"/>
          </a:xfrm>
        </p:spPr>
        <p:txBody>
          <a:bodyPr>
            <a:normAutofit fontScale="90000"/>
          </a:bodyPr>
          <a:lstStyle/>
          <a:p>
            <a:pPr algn="ctr"/>
            <a:r>
              <a:rPr lang="tr-TR" sz="3200" smtClean="0"/>
              <a:t>12.Sınıf Öğrencilerimizin İşletmelerde Mesleki Eğitimleri </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108371" y="188640"/>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çerik Yer Tutucusu 3"/>
          <p:cNvPicPr>
            <a:picLocks noGrp="1" noChangeAspect="1"/>
          </p:cNvPicPr>
          <p:nvPr>
            <p:ph sz="half" idx="1"/>
          </p:nvPr>
        </p:nvPicPr>
        <p:blipFill>
          <a:blip r:embed="rId2"/>
          <a:srcRect/>
          <a:stretch>
            <a:fillRect/>
          </a:stretch>
        </p:blipFill>
        <p:spPr>
          <a:xfrm>
            <a:off x="1042988" y="2312988"/>
            <a:ext cx="3313112" cy="3494087"/>
          </a:xfrm>
        </p:spPr>
      </p:pic>
      <p:pic>
        <p:nvPicPr>
          <p:cNvPr id="31747" name="İçerik Yer Tutucusu 4"/>
          <p:cNvPicPr>
            <a:picLocks noGrp="1" noChangeAspect="1"/>
          </p:cNvPicPr>
          <p:nvPr>
            <p:ph sz="half" idx="2"/>
          </p:nvPr>
        </p:nvPicPr>
        <p:blipFill>
          <a:blip r:embed="rId3"/>
          <a:srcRect/>
          <a:stretch>
            <a:fillRect/>
          </a:stretch>
        </p:blipFill>
        <p:spPr>
          <a:xfrm>
            <a:off x="4716463" y="2312988"/>
            <a:ext cx="3168650" cy="3494087"/>
          </a:xfrm>
        </p:spPr>
      </p:pic>
      <p:sp>
        <p:nvSpPr>
          <p:cNvPr id="31745" name="Unvan 1"/>
          <p:cNvSpPr>
            <a:spLocks noGrp="1"/>
          </p:cNvSpPr>
          <p:nvPr>
            <p:ph type="title"/>
          </p:nvPr>
        </p:nvSpPr>
        <p:spPr>
          <a:xfrm>
            <a:off x="1042988" y="1027113"/>
            <a:ext cx="7024687" cy="746125"/>
          </a:xfrm>
        </p:spPr>
        <p:txBody>
          <a:bodyPr>
            <a:normAutofit/>
          </a:bodyPr>
          <a:lstStyle/>
          <a:p>
            <a:pPr algn="ctr"/>
            <a:r>
              <a:rPr lang="tr-TR" sz="3200" b="1" dirty="0" smtClean="0">
                <a:solidFill>
                  <a:srgbClr val="00B0F0"/>
                </a:solidFill>
                <a:effectLst>
                  <a:outerShdw blurRad="38100" dist="38100" dir="2700000" algn="tl">
                    <a:srgbClr val="000000">
                      <a:alpha val="43137"/>
                    </a:srgbClr>
                  </a:outerShdw>
                </a:effectLst>
              </a:rPr>
              <a:t>LABORATUVARLARIMIZ</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251520" y="269875"/>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title"/>
          </p:nvPr>
        </p:nvSpPr>
        <p:spPr>
          <a:xfrm>
            <a:off x="468312" y="5517232"/>
            <a:ext cx="8207375" cy="1143000"/>
          </a:xfrm>
        </p:spPr>
        <p:txBody>
          <a:bodyPr/>
          <a:lstStyle/>
          <a:p>
            <a:pPr algn="ctr"/>
            <a:r>
              <a:rPr lang="tr-TR" sz="2800" b="1" dirty="0" smtClean="0">
                <a:solidFill>
                  <a:schemeClr val="tx1"/>
                </a:solidFill>
              </a:rPr>
              <a:t>www.dortyolgevhernesibe.meb.k12.tr</a:t>
            </a:r>
          </a:p>
        </p:txBody>
      </p:sp>
      <p:pic>
        <p:nvPicPr>
          <p:cNvPr id="4" name="Resim 3"/>
          <p:cNvPicPr>
            <a:picLocks noChangeAspect="1"/>
          </p:cNvPicPr>
          <p:nvPr/>
        </p:nvPicPr>
        <p:blipFill>
          <a:blip r:embed="rId2" cstate="print">
            <a:extLst/>
          </a:blip>
          <a:stretch>
            <a:fillRect/>
          </a:stretch>
        </p:blipFill>
        <p:spPr>
          <a:xfrm>
            <a:off x="582433" y="548680"/>
            <a:ext cx="7805991" cy="5184576"/>
          </a:xfrm>
          <a:prstGeom prst="rect">
            <a:avLst/>
          </a:prstGeom>
          <a:ln>
            <a:noFill/>
          </a:ln>
          <a:effectLst>
            <a:softEdge rad="112500"/>
          </a:effectLst>
        </p:spPr>
      </p:pic>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rgbClr val="00B0F0"/>
                </a:solidFill>
                <a:latin typeface="+mn-lt"/>
                <a:cs typeface="+mn-cs"/>
              </a:rPr>
              <a:t>www.dortyolgevhernesibe.meb.k12.tr</a:t>
            </a: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çerik Yer Tutucusu 3"/>
          <p:cNvPicPr>
            <a:picLocks noGrp="1" noChangeAspect="1"/>
          </p:cNvPicPr>
          <p:nvPr>
            <p:ph sz="half" idx="1"/>
          </p:nvPr>
        </p:nvPicPr>
        <p:blipFill>
          <a:blip r:embed="rId2"/>
          <a:stretch>
            <a:fillRect/>
          </a:stretch>
        </p:blipFill>
        <p:spPr>
          <a:xfrm>
            <a:off x="715927" y="3429000"/>
            <a:ext cx="2606746"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1" name="İçerik Yer Tutucusu 4"/>
          <p:cNvPicPr>
            <a:picLocks noGrp="1" noChangeAspect="1"/>
          </p:cNvPicPr>
          <p:nvPr>
            <p:ph sz="half" idx="2"/>
          </p:nvPr>
        </p:nvPicPr>
        <p:blipFill>
          <a:blip r:embed="rId3"/>
          <a:stretch>
            <a:fillRect/>
          </a:stretch>
        </p:blipFill>
        <p:spPr>
          <a:xfrm>
            <a:off x="838019" y="457200"/>
            <a:ext cx="2362562"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69" name="Unvan 1"/>
          <p:cNvSpPr>
            <a:spLocks noGrp="1"/>
          </p:cNvSpPr>
          <p:nvPr>
            <p:ph type="title"/>
          </p:nvPr>
        </p:nvSpPr>
        <p:spPr>
          <a:xfrm>
            <a:off x="2339753" y="620688"/>
            <a:ext cx="6336704" cy="673100"/>
          </a:xfrm>
        </p:spPr>
        <p:txBody>
          <a:bodyPr>
            <a:normAutofit/>
          </a:bodyPr>
          <a:lstStyle/>
          <a:p>
            <a:pPr algn="ctr"/>
            <a:r>
              <a:rPr lang="tr-TR" sz="3200" b="1" dirty="0" smtClean="0">
                <a:solidFill>
                  <a:srgbClr val="00B0F0"/>
                </a:solidFill>
                <a:effectLst>
                  <a:outerShdw blurRad="38100" dist="38100" dir="2700000" algn="tl">
                    <a:srgbClr val="000000">
                      <a:alpha val="43137"/>
                    </a:srgbClr>
                  </a:outerShdw>
                </a:effectLst>
              </a:rPr>
              <a:t>LABORATUVARLARIMIZ</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7452320" y="5229200"/>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çerik Yer Tutucusu 4"/>
          <p:cNvPicPr>
            <a:picLocks noChangeAspect="1"/>
          </p:cNvPicPr>
          <p:nvPr/>
        </p:nvPicPr>
        <p:blipFill>
          <a:blip r:embed="rId5"/>
          <a:srcRect/>
          <a:stretch>
            <a:fillRect/>
          </a:stretch>
        </p:blipFill>
        <p:spPr>
          <a:xfrm>
            <a:off x="4383691" y="1705947"/>
            <a:ext cx="3095625" cy="3494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çerik Yer Tutucusu 3"/>
          <p:cNvPicPr>
            <a:picLocks noGrp="1" noChangeAspect="1"/>
          </p:cNvPicPr>
          <p:nvPr>
            <p:ph sz="half" idx="1"/>
          </p:nvPr>
        </p:nvPicPr>
        <p:blipFill>
          <a:blip r:embed="rId2"/>
          <a:srcRect/>
          <a:stretch>
            <a:fillRect/>
          </a:stretch>
        </p:blipFill>
        <p:spPr>
          <a:xfrm>
            <a:off x="1042988" y="2312988"/>
            <a:ext cx="3168650" cy="3494087"/>
          </a:xfrm>
        </p:spPr>
      </p:pic>
      <p:pic>
        <p:nvPicPr>
          <p:cNvPr id="33795" name="İçerik Yer Tutucusu 4"/>
          <p:cNvPicPr>
            <a:picLocks noGrp="1" noChangeAspect="1"/>
          </p:cNvPicPr>
          <p:nvPr>
            <p:ph sz="half" idx="2"/>
          </p:nvPr>
        </p:nvPicPr>
        <p:blipFill>
          <a:blip r:embed="rId3"/>
          <a:srcRect/>
          <a:stretch>
            <a:fillRect/>
          </a:stretch>
        </p:blipFill>
        <p:spPr>
          <a:xfrm>
            <a:off x="4643438" y="2312988"/>
            <a:ext cx="3021012" cy="3494087"/>
          </a:xfrm>
        </p:spPr>
      </p:pic>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2" name="Başlık 1"/>
          <p:cNvSpPr>
            <a:spLocks noGrp="1"/>
          </p:cNvSpPr>
          <p:nvPr>
            <p:ph type="title"/>
          </p:nvPr>
        </p:nvSpPr>
        <p:spPr/>
        <p:txBody>
          <a:bodyPr/>
          <a:lstStyle/>
          <a:p>
            <a:endParaRPr lang="tr-TR"/>
          </a:p>
        </p:txBody>
      </p:sp>
      <p:sp>
        <p:nvSpPr>
          <p:cNvPr id="7" name="Unvan 1"/>
          <p:cNvSpPr txBox="1">
            <a:spLocks/>
          </p:cNvSpPr>
          <p:nvPr/>
        </p:nvSpPr>
        <p:spPr>
          <a:xfrm>
            <a:off x="755576" y="1052736"/>
            <a:ext cx="7024687" cy="6731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fontAlgn="auto">
              <a:spcAft>
                <a:spcPts val="0"/>
              </a:spcAft>
            </a:pPr>
            <a:r>
              <a:rPr lang="tr-TR" sz="3200" b="1" dirty="0" smtClean="0">
                <a:solidFill>
                  <a:srgbClr val="00B0F0"/>
                </a:solidFill>
                <a:effectLst>
                  <a:outerShdw blurRad="38100" dist="38100" dir="2700000" algn="tl">
                    <a:srgbClr val="000000">
                      <a:alpha val="43137"/>
                    </a:srgbClr>
                  </a:outerShdw>
                </a:effectLst>
              </a:rPr>
              <a:t>LABORATUVARLARIMIZ</a:t>
            </a:r>
            <a:endParaRPr lang="tr-TR" sz="3200" b="1" dirty="0" smtClean="0">
              <a:solidFill>
                <a:srgbClr val="00B0F0"/>
              </a:solidFill>
              <a:effectLst>
                <a:outerShdw blurRad="38100" dist="38100" dir="2700000" algn="tl">
                  <a:srgbClr val="000000">
                    <a:alpha val="43137"/>
                  </a:srgbClr>
                </a:outerShdw>
              </a:effectLst>
            </a:endParaRPr>
          </a:p>
        </p:txBody>
      </p:sp>
      <p:pic>
        <p:nvPicPr>
          <p:cNvPr id="8" name="Resim 7"/>
          <p:cNvPicPr>
            <a:picLocks noChangeAspect="1"/>
          </p:cNvPicPr>
          <p:nvPr/>
        </p:nvPicPr>
        <p:blipFill rotWithShape="1">
          <a:blip r:embed="rId4" cstate="print">
            <a:extLst/>
          </a:blip>
          <a:srcRect/>
          <a:stretch/>
        </p:blipFill>
        <p:spPr>
          <a:xfrm>
            <a:off x="215949" y="269875"/>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çerik Yer Tutucusu 3"/>
          <p:cNvPicPr>
            <a:picLocks noGrp="1" noChangeAspect="1"/>
          </p:cNvPicPr>
          <p:nvPr>
            <p:ph sz="half" idx="1"/>
          </p:nvPr>
        </p:nvPicPr>
        <p:blipFill>
          <a:blip r:embed="rId2"/>
          <a:stretch>
            <a:fillRect/>
          </a:stretch>
        </p:blipFill>
        <p:spPr>
          <a:xfrm>
            <a:off x="712787" y="3429000"/>
            <a:ext cx="2613025" cy="2667000"/>
          </a:xfrm>
        </p:spPr>
      </p:pic>
      <p:pic>
        <p:nvPicPr>
          <p:cNvPr id="34819" name="İçerik Yer Tutucusu 4"/>
          <p:cNvPicPr>
            <a:picLocks noGrp="1" noChangeAspect="1"/>
          </p:cNvPicPr>
          <p:nvPr>
            <p:ph sz="half" idx="2"/>
          </p:nvPr>
        </p:nvPicPr>
        <p:blipFill>
          <a:blip r:embed="rId3"/>
          <a:stretch>
            <a:fillRect/>
          </a:stretch>
        </p:blipFill>
        <p:spPr>
          <a:xfrm>
            <a:off x="909371" y="457200"/>
            <a:ext cx="2219857" cy="2667000"/>
          </a:xfrm>
        </p:spPr>
      </p:pic>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7" name="Unvan 1"/>
          <p:cNvSpPr txBox="1">
            <a:spLocks/>
          </p:cNvSpPr>
          <p:nvPr/>
        </p:nvSpPr>
        <p:spPr>
          <a:xfrm>
            <a:off x="2627784" y="908720"/>
            <a:ext cx="7024687" cy="6731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fontAlgn="auto">
              <a:spcAft>
                <a:spcPts val="0"/>
              </a:spcAft>
            </a:pPr>
            <a:r>
              <a:rPr lang="tr-TR" sz="3200" b="1" dirty="0" smtClean="0">
                <a:solidFill>
                  <a:srgbClr val="00B0F0"/>
                </a:solidFill>
                <a:effectLst>
                  <a:outerShdw blurRad="38100" dist="38100" dir="2700000" algn="tl">
                    <a:srgbClr val="000000">
                      <a:alpha val="43137"/>
                    </a:srgbClr>
                  </a:outerShdw>
                </a:effectLst>
              </a:rPr>
              <a:t>LABORATUVARLARIMIZ</a:t>
            </a:r>
            <a:endParaRPr lang="tr-TR" sz="3200" b="1" dirty="0" smtClean="0">
              <a:solidFill>
                <a:srgbClr val="00B0F0"/>
              </a:solidFill>
              <a:effectLst>
                <a:outerShdw blurRad="38100" dist="38100" dir="2700000" algn="tl">
                  <a:srgbClr val="000000">
                    <a:alpha val="43137"/>
                  </a:srgbClr>
                </a:outerShdw>
              </a:effectLst>
            </a:endParaRPr>
          </a:p>
        </p:txBody>
      </p:sp>
      <p:pic>
        <p:nvPicPr>
          <p:cNvPr id="8" name="İçerik Yer Tutucusu 3"/>
          <p:cNvPicPr>
            <a:picLocks noChangeAspect="1"/>
          </p:cNvPicPr>
          <p:nvPr/>
        </p:nvPicPr>
        <p:blipFill>
          <a:blip r:embed="rId4"/>
          <a:stretch>
            <a:fillRect/>
          </a:stretch>
        </p:blipFill>
        <p:spPr>
          <a:xfrm>
            <a:off x="4572000" y="2115747"/>
            <a:ext cx="3168352"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çerik Yer Tutucusu 3"/>
          <p:cNvPicPr>
            <a:picLocks noGrp="1" noChangeAspect="1"/>
          </p:cNvPicPr>
          <p:nvPr>
            <p:ph sz="half" idx="1"/>
          </p:nvPr>
        </p:nvPicPr>
        <p:blipFill>
          <a:blip r:embed="rId2"/>
          <a:srcRect/>
          <a:stretch>
            <a:fillRect/>
          </a:stretch>
        </p:blipFill>
        <p:spPr>
          <a:xfrm>
            <a:off x="1055688" y="2312988"/>
            <a:ext cx="3300412" cy="3494087"/>
          </a:xfrm>
        </p:spPr>
      </p:pic>
      <p:pic>
        <p:nvPicPr>
          <p:cNvPr id="35843" name="İçerik Yer Tutucusu 4"/>
          <p:cNvPicPr>
            <a:picLocks noGrp="1" noChangeAspect="1"/>
          </p:cNvPicPr>
          <p:nvPr>
            <p:ph sz="half" idx="2"/>
          </p:nvPr>
        </p:nvPicPr>
        <p:blipFill>
          <a:blip r:embed="rId3"/>
          <a:srcRect/>
          <a:stretch>
            <a:fillRect/>
          </a:stretch>
        </p:blipFill>
        <p:spPr>
          <a:xfrm>
            <a:off x="4716463" y="2312988"/>
            <a:ext cx="3095625" cy="3494087"/>
          </a:xfrm>
        </p:spPr>
      </p:pic>
      <p:sp>
        <p:nvSpPr>
          <p:cNvPr id="35841" name="Unvan 1"/>
          <p:cNvSpPr>
            <a:spLocks noGrp="1"/>
          </p:cNvSpPr>
          <p:nvPr>
            <p:ph type="title"/>
          </p:nvPr>
        </p:nvSpPr>
        <p:spPr>
          <a:xfrm>
            <a:off x="1042988" y="1027113"/>
            <a:ext cx="7024687" cy="673100"/>
          </a:xfrm>
        </p:spPr>
        <p:txBody>
          <a:bodyPr>
            <a:normAutofit/>
          </a:bodyPr>
          <a:lstStyle/>
          <a:p>
            <a:pPr algn="ctr"/>
            <a:r>
              <a:rPr lang="tr-TR" sz="3200" b="1" dirty="0" smtClean="0">
                <a:solidFill>
                  <a:srgbClr val="00B0F0"/>
                </a:solidFill>
                <a:effectLst>
                  <a:outerShdw blurRad="38100" dist="38100" dir="2700000" algn="tl">
                    <a:srgbClr val="000000">
                      <a:alpha val="43137"/>
                    </a:srgbClr>
                  </a:outerShdw>
                </a:effectLst>
              </a:rPr>
              <a:t>LABORATUVARLARIMIZ</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407914" y="269875"/>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çerik Yer Tutucusu 3"/>
          <p:cNvPicPr>
            <a:picLocks noGrp="1" noChangeAspect="1"/>
          </p:cNvPicPr>
          <p:nvPr>
            <p:ph sz="half" idx="1"/>
          </p:nvPr>
        </p:nvPicPr>
        <p:blipFill>
          <a:blip r:embed="rId2"/>
          <a:stretch>
            <a:fillRect/>
          </a:stretch>
        </p:blipFill>
        <p:spPr>
          <a:xfrm>
            <a:off x="711230" y="3429000"/>
            <a:ext cx="2616139"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7" name="İçerik Yer Tutucusu 4"/>
          <p:cNvPicPr>
            <a:picLocks noGrp="1" noChangeAspect="1"/>
          </p:cNvPicPr>
          <p:nvPr>
            <p:ph sz="half" idx="2"/>
          </p:nvPr>
        </p:nvPicPr>
        <p:blipFill>
          <a:blip r:embed="rId3"/>
          <a:stretch>
            <a:fillRect/>
          </a:stretch>
        </p:blipFill>
        <p:spPr>
          <a:xfrm>
            <a:off x="975967" y="457200"/>
            <a:ext cx="2086665"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Metin kutusu 6"/>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8" name="Unvan 1"/>
          <p:cNvSpPr txBox="1">
            <a:spLocks/>
          </p:cNvSpPr>
          <p:nvPr/>
        </p:nvSpPr>
        <p:spPr>
          <a:xfrm>
            <a:off x="2622313" y="764704"/>
            <a:ext cx="7024687" cy="6731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fontAlgn="auto">
              <a:spcAft>
                <a:spcPts val="0"/>
              </a:spcAft>
            </a:pPr>
            <a:r>
              <a:rPr lang="tr-TR" sz="3200" b="1" dirty="0" smtClean="0">
                <a:solidFill>
                  <a:srgbClr val="00B0F0"/>
                </a:solidFill>
                <a:effectLst>
                  <a:outerShdw blurRad="38100" dist="38100" dir="2700000" algn="tl">
                    <a:srgbClr val="000000">
                      <a:alpha val="43137"/>
                    </a:srgbClr>
                  </a:outerShdw>
                </a:effectLst>
              </a:rPr>
              <a:t>LABORATUVARLARIMIZ</a:t>
            </a:r>
            <a:endParaRPr lang="tr-TR" sz="3200" b="1" dirty="0" smtClean="0">
              <a:solidFill>
                <a:srgbClr val="00B0F0"/>
              </a:solidFill>
              <a:effectLst>
                <a:outerShdw blurRad="38100" dist="38100" dir="2700000" algn="tl">
                  <a:srgbClr val="000000">
                    <a:alpha val="43137"/>
                  </a:srgbClr>
                </a:outerShdw>
              </a:effectLst>
            </a:endParaRPr>
          </a:p>
        </p:txBody>
      </p:sp>
      <p:pic>
        <p:nvPicPr>
          <p:cNvPr id="9" name="İçerik Yer Tutucusu 4"/>
          <p:cNvPicPr>
            <a:picLocks noChangeAspect="1"/>
          </p:cNvPicPr>
          <p:nvPr/>
        </p:nvPicPr>
        <p:blipFill>
          <a:blip r:embed="rId4"/>
          <a:stretch>
            <a:fillRect/>
          </a:stretch>
        </p:blipFill>
        <p:spPr>
          <a:xfrm>
            <a:off x="4427984" y="2060848"/>
            <a:ext cx="3024336"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çerik Yer Tutucusu 5"/>
          <p:cNvPicPr>
            <a:picLocks noGrp="1" noChangeAspect="1"/>
          </p:cNvPicPr>
          <p:nvPr>
            <p:ph sz="half" idx="1"/>
          </p:nvPr>
        </p:nvPicPr>
        <p:blipFill>
          <a:blip r:embed="rId2"/>
          <a:stretch>
            <a:fillRect/>
          </a:stretch>
        </p:blipFill>
        <p:spPr>
          <a:xfrm>
            <a:off x="712820" y="3429000"/>
            <a:ext cx="2612960" cy="2667000"/>
          </a:xfrm>
        </p:spPr>
      </p:pic>
      <p:pic>
        <p:nvPicPr>
          <p:cNvPr id="37891" name="İçerik Yer Tutucusu 3"/>
          <p:cNvPicPr>
            <a:picLocks noGrp="1" noChangeAspect="1"/>
          </p:cNvPicPr>
          <p:nvPr>
            <p:ph sz="half" idx="2"/>
          </p:nvPr>
        </p:nvPicPr>
        <p:blipFill>
          <a:blip r:embed="rId3"/>
          <a:stretch>
            <a:fillRect/>
          </a:stretch>
        </p:blipFill>
        <p:spPr>
          <a:xfrm>
            <a:off x="936327" y="457200"/>
            <a:ext cx="2165946" cy="2667000"/>
          </a:xfrm>
        </p:spPr>
      </p:pic>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7" name="Unvan 1"/>
          <p:cNvSpPr txBox="1">
            <a:spLocks/>
          </p:cNvSpPr>
          <p:nvPr/>
        </p:nvSpPr>
        <p:spPr>
          <a:xfrm>
            <a:off x="2627784" y="908720"/>
            <a:ext cx="7024687" cy="6731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fontAlgn="auto">
              <a:spcAft>
                <a:spcPts val="0"/>
              </a:spcAft>
            </a:pPr>
            <a:r>
              <a:rPr lang="tr-TR" sz="3200" b="1" dirty="0" smtClean="0">
                <a:solidFill>
                  <a:srgbClr val="00B0F0"/>
                </a:solidFill>
                <a:effectLst>
                  <a:outerShdw blurRad="38100" dist="38100" dir="2700000" algn="tl">
                    <a:srgbClr val="000000">
                      <a:alpha val="43137"/>
                    </a:srgbClr>
                  </a:outerShdw>
                </a:effectLst>
              </a:rPr>
              <a:t>LABORATUVARLARIMIZ</a:t>
            </a:r>
            <a:endParaRPr lang="tr-TR" sz="3200" b="1" dirty="0" smtClean="0">
              <a:solidFill>
                <a:srgbClr val="00B0F0"/>
              </a:solidFill>
              <a:effectLst>
                <a:outerShdw blurRad="38100" dist="38100" dir="2700000" algn="tl">
                  <a:srgbClr val="000000">
                    <a:alpha val="43137"/>
                  </a:srgbClr>
                </a:outerShdw>
              </a:effectLst>
            </a:endParaRPr>
          </a:p>
        </p:txBody>
      </p:sp>
      <p:pic>
        <p:nvPicPr>
          <p:cNvPr id="8" name="Resim 7"/>
          <p:cNvPicPr>
            <a:picLocks noChangeAspect="1"/>
          </p:cNvPicPr>
          <p:nvPr/>
        </p:nvPicPr>
        <p:blipFill rotWithShape="1">
          <a:blip r:embed="rId4" cstate="print">
            <a:extLst/>
          </a:blip>
          <a:srcRect/>
          <a:stretch/>
        </p:blipFill>
        <p:spPr>
          <a:xfrm>
            <a:off x="7380312" y="5085184"/>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çerik Yer Tutucusu 3"/>
          <p:cNvPicPr>
            <a:picLocks noChangeAspect="1"/>
          </p:cNvPicPr>
          <p:nvPr/>
        </p:nvPicPr>
        <p:blipFill>
          <a:blip r:embed="rId5"/>
          <a:stretch>
            <a:fillRect/>
          </a:stretch>
        </p:blipFill>
        <p:spPr>
          <a:xfrm>
            <a:off x="4624183" y="1823976"/>
            <a:ext cx="2790378" cy="2848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çerik Yer Tutucusu 3"/>
          <p:cNvPicPr>
            <a:picLocks noGrp="1" noChangeAspect="1"/>
          </p:cNvPicPr>
          <p:nvPr>
            <p:ph sz="half" idx="1"/>
          </p:nvPr>
        </p:nvPicPr>
        <p:blipFill>
          <a:blip r:embed="rId2"/>
          <a:stretch>
            <a:fillRect/>
          </a:stretch>
        </p:blipFill>
        <p:spPr>
          <a:xfrm>
            <a:off x="709641" y="3429000"/>
            <a:ext cx="2619318" cy="2667000"/>
          </a:xfrm>
          <a:prstGeom prst="rect">
            <a:avLst/>
          </a:prstGeom>
          <a:ln>
            <a:noFill/>
          </a:ln>
          <a:effectLst>
            <a:outerShdw blurRad="292100" dist="139700" dir="2700000" algn="tl" rotWithShape="0">
              <a:srgbClr val="333333">
                <a:alpha val="65000"/>
              </a:srgbClr>
            </a:outerShdw>
          </a:effectLst>
        </p:spPr>
      </p:pic>
      <p:pic>
        <p:nvPicPr>
          <p:cNvPr id="38915" name="İçerik Yer Tutucusu 4"/>
          <p:cNvPicPr>
            <a:picLocks noGrp="1" noChangeAspect="1"/>
          </p:cNvPicPr>
          <p:nvPr>
            <p:ph sz="half" idx="2"/>
          </p:nvPr>
        </p:nvPicPr>
        <p:blipFill>
          <a:blip r:embed="rId3"/>
          <a:stretch>
            <a:fillRect/>
          </a:stretch>
        </p:blipFill>
        <p:spPr>
          <a:xfrm>
            <a:off x="864974" y="457200"/>
            <a:ext cx="2308651" cy="2667000"/>
          </a:xfrm>
          <a:prstGeom prst="rect">
            <a:avLst/>
          </a:prstGeom>
          <a:ln>
            <a:noFill/>
          </a:ln>
          <a:effectLst>
            <a:outerShdw blurRad="292100" dist="139700" dir="2700000" algn="tl" rotWithShape="0">
              <a:srgbClr val="333333">
                <a:alpha val="65000"/>
              </a:srgbClr>
            </a:outerShdw>
          </a:effectLst>
        </p:spPr>
      </p:pic>
      <p:sp>
        <p:nvSpPr>
          <p:cNvPr id="38913" name="Unvan 1"/>
          <p:cNvSpPr>
            <a:spLocks noGrp="1"/>
          </p:cNvSpPr>
          <p:nvPr>
            <p:ph type="title"/>
          </p:nvPr>
        </p:nvSpPr>
        <p:spPr>
          <a:xfrm>
            <a:off x="2859881" y="836712"/>
            <a:ext cx="5816575" cy="601662"/>
          </a:xfrm>
        </p:spPr>
        <p:txBody>
          <a:bodyPr>
            <a:normAutofit/>
          </a:bodyPr>
          <a:lstStyle/>
          <a:p>
            <a:pPr algn="ctr"/>
            <a:r>
              <a:rPr lang="tr-TR" sz="3200" b="1" dirty="0" smtClean="0">
                <a:solidFill>
                  <a:srgbClr val="00B0F0"/>
                </a:solidFill>
                <a:effectLst>
                  <a:outerShdw blurRad="38100" dist="38100" dir="2700000" algn="tl">
                    <a:srgbClr val="000000">
                      <a:alpha val="43137"/>
                    </a:srgbClr>
                  </a:outerShdw>
                </a:effectLst>
              </a:rPr>
              <a:t>LABORATUVARLARIMIZ</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7452320" y="5157192"/>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çerik Yer Tutucusu 4"/>
          <p:cNvPicPr>
            <a:picLocks noChangeAspect="1"/>
          </p:cNvPicPr>
          <p:nvPr/>
        </p:nvPicPr>
        <p:blipFill>
          <a:blip r:embed="rId5"/>
          <a:stretch>
            <a:fillRect/>
          </a:stretch>
        </p:blipFill>
        <p:spPr>
          <a:xfrm>
            <a:off x="4567599" y="1988840"/>
            <a:ext cx="2086665"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çerik Yer Tutucusu 3"/>
          <p:cNvPicPr>
            <a:picLocks noGrp="1" noChangeAspect="1"/>
          </p:cNvPicPr>
          <p:nvPr>
            <p:ph sz="half" idx="1"/>
          </p:nvPr>
        </p:nvPicPr>
        <p:blipFill>
          <a:blip r:embed="rId2"/>
          <a:stretch>
            <a:fillRect/>
          </a:stretch>
        </p:blipFill>
        <p:spPr>
          <a:xfrm>
            <a:off x="712787" y="3247984"/>
            <a:ext cx="2790378" cy="2848016"/>
          </a:xfrm>
          <a:prstGeom prst="rect">
            <a:avLst/>
          </a:prstGeom>
          <a:ln>
            <a:noFill/>
          </a:ln>
          <a:effectLst>
            <a:outerShdw blurRad="292100" dist="139700" dir="2700000" algn="tl" rotWithShape="0">
              <a:srgbClr val="333333">
                <a:alpha val="65000"/>
              </a:srgbClr>
            </a:outerShdw>
          </a:effectLst>
        </p:spPr>
      </p:pic>
      <p:pic>
        <p:nvPicPr>
          <p:cNvPr id="39939" name="İçerik Yer Tutucusu 4"/>
          <p:cNvPicPr>
            <a:picLocks noGrp="1" noChangeAspect="1"/>
          </p:cNvPicPr>
          <p:nvPr>
            <p:ph sz="half" idx="2"/>
          </p:nvPr>
        </p:nvPicPr>
        <p:blipFill>
          <a:blip r:embed="rId3"/>
          <a:stretch>
            <a:fillRect/>
          </a:stretch>
        </p:blipFill>
        <p:spPr>
          <a:xfrm>
            <a:off x="963282" y="276183"/>
            <a:ext cx="2255385" cy="2848017"/>
          </a:xfrm>
          <a:prstGeom prst="rect">
            <a:avLst/>
          </a:prstGeom>
          <a:ln>
            <a:noFill/>
          </a:ln>
          <a:effectLst>
            <a:outerShdw blurRad="292100" dist="139700" dir="2700000" algn="tl" rotWithShape="0">
              <a:srgbClr val="333333">
                <a:alpha val="65000"/>
              </a:srgbClr>
            </a:outerShdw>
          </a:effectLst>
        </p:spPr>
      </p:pic>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7" name="Unvan 1"/>
          <p:cNvSpPr txBox="1">
            <a:spLocks/>
          </p:cNvSpPr>
          <p:nvPr/>
        </p:nvSpPr>
        <p:spPr>
          <a:xfrm>
            <a:off x="3275856" y="608054"/>
            <a:ext cx="5220146" cy="6731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fontAlgn="auto">
              <a:spcAft>
                <a:spcPts val="0"/>
              </a:spcAft>
            </a:pPr>
            <a:r>
              <a:rPr lang="tr-TR" sz="3200" b="1" dirty="0" smtClean="0">
                <a:solidFill>
                  <a:srgbClr val="00B0F0"/>
                </a:solidFill>
                <a:effectLst>
                  <a:outerShdw blurRad="38100" dist="38100" dir="2700000" algn="tl">
                    <a:srgbClr val="000000">
                      <a:alpha val="43137"/>
                    </a:srgbClr>
                  </a:outerShdw>
                </a:effectLst>
              </a:rPr>
              <a:t>LABORATUVARLARIMIZ</a:t>
            </a:r>
            <a:endParaRPr lang="tr-TR" sz="3200" b="1" dirty="0" smtClean="0">
              <a:solidFill>
                <a:srgbClr val="00B0F0"/>
              </a:solidFill>
              <a:effectLst>
                <a:outerShdw blurRad="38100" dist="38100" dir="2700000" algn="tl">
                  <a:srgbClr val="000000">
                    <a:alpha val="43137"/>
                  </a:srgbClr>
                </a:outerShdw>
              </a:effectLst>
            </a:endParaRPr>
          </a:p>
        </p:txBody>
      </p:sp>
      <p:pic>
        <p:nvPicPr>
          <p:cNvPr id="8" name="Resim 7"/>
          <p:cNvPicPr>
            <a:picLocks noChangeAspect="1"/>
          </p:cNvPicPr>
          <p:nvPr/>
        </p:nvPicPr>
        <p:blipFill rotWithShape="1">
          <a:blip r:embed="rId4" cstate="print">
            <a:extLst/>
          </a:blip>
          <a:srcRect/>
          <a:stretch/>
        </p:blipFill>
        <p:spPr>
          <a:xfrm>
            <a:off x="7308304" y="5013176"/>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çerik Yer Tutucusu 3"/>
          <p:cNvPicPr>
            <a:picLocks noChangeAspect="1"/>
          </p:cNvPicPr>
          <p:nvPr/>
        </p:nvPicPr>
        <p:blipFill>
          <a:blip r:embed="rId5"/>
          <a:stretch>
            <a:fillRect/>
          </a:stretch>
        </p:blipFill>
        <p:spPr>
          <a:xfrm>
            <a:off x="4355975" y="1860465"/>
            <a:ext cx="3096345" cy="31527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çerik Yer Tutucusu 3"/>
          <p:cNvPicPr>
            <a:picLocks noGrp="1" noChangeAspect="1"/>
          </p:cNvPicPr>
          <p:nvPr>
            <p:ph sz="half" idx="1"/>
          </p:nvPr>
        </p:nvPicPr>
        <p:blipFill>
          <a:blip r:embed="rId2"/>
          <a:srcRect/>
          <a:stretch>
            <a:fillRect/>
          </a:stretch>
        </p:blipFill>
        <p:spPr>
          <a:xfrm>
            <a:off x="1042988" y="2312988"/>
            <a:ext cx="2881312" cy="3494087"/>
          </a:xfrm>
        </p:spPr>
      </p:pic>
      <p:pic>
        <p:nvPicPr>
          <p:cNvPr id="40963" name="İçerik Yer Tutucusu 4"/>
          <p:cNvPicPr>
            <a:picLocks noGrp="1" noChangeAspect="1"/>
          </p:cNvPicPr>
          <p:nvPr>
            <p:ph sz="half" idx="2"/>
          </p:nvPr>
        </p:nvPicPr>
        <p:blipFill>
          <a:blip r:embed="rId3"/>
          <a:srcRect/>
          <a:stretch>
            <a:fillRect/>
          </a:stretch>
        </p:blipFill>
        <p:spPr>
          <a:xfrm>
            <a:off x="4500563" y="2308225"/>
            <a:ext cx="3094037" cy="3281363"/>
          </a:xfrm>
        </p:spPr>
      </p:pic>
      <p:sp>
        <p:nvSpPr>
          <p:cNvPr id="40961" name="Unvan 1"/>
          <p:cNvSpPr>
            <a:spLocks noGrp="1"/>
          </p:cNvSpPr>
          <p:nvPr>
            <p:ph type="title"/>
          </p:nvPr>
        </p:nvSpPr>
        <p:spPr>
          <a:xfrm>
            <a:off x="1042988" y="1027113"/>
            <a:ext cx="7024687" cy="601662"/>
          </a:xfrm>
        </p:spPr>
        <p:txBody>
          <a:bodyPr>
            <a:noAutofit/>
          </a:bodyPr>
          <a:lstStyle/>
          <a:p>
            <a:pPr algn="ctr"/>
            <a:r>
              <a:rPr lang="tr-TR" sz="4400" b="1" dirty="0" smtClean="0">
                <a:solidFill>
                  <a:srgbClr val="00B050"/>
                </a:solidFill>
                <a:effectLst>
                  <a:outerShdw blurRad="38100" dist="38100" dir="2700000" algn="tl">
                    <a:srgbClr val="000000">
                      <a:alpha val="43137"/>
                    </a:srgbClr>
                  </a:outerShdw>
                </a:effectLst>
              </a:rPr>
              <a:t>MEZUNLARIMIZ</a:t>
            </a: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4" cstate="print">
            <a:extLst/>
          </a:blip>
          <a:srcRect/>
          <a:stretch/>
        </p:blipFill>
        <p:spPr>
          <a:xfrm>
            <a:off x="449478" y="420918"/>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blip>
          <a:stretch>
            <a:fillRect/>
          </a:stretch>
        </p:blipFill>
        <p:spPr>
          <a:xfrm>
            <a:off x="755576" y="1844824"/>
            <a:ext cx="5715938" cy="3796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Başlık 1"/>
          <p:cNvSpPr>
            <a:spLocks noGrp="1"/>
          </p:cNvSpPr>
          <p:nvPr>
            <p:ph type="title"/>
          </p:nvPr>
        </p:nvSpPr>
        <p:spPr>
          <a:xfrm>
            <a:off x="-1620688" y="116632"/>
            <a:ext cx="7372672" cy="2107704"/>
          </a:xfrm>
        </p:spPr>
        <p:txBody>
          <a:bodyPr rtlCol="0">
            <a:normAutofit/>
          </a:bodyPr>
          <a:lstStyle/>
          <a:p>
            <a:pPr fontAlgn="auto">
              <a:spcAft>
                <a:spcPts val="0"/>
              </a:spcAft>
              <a:defRPr/>
            </a:pPr>
            <a:r>
              <a:rPr lang="tr-TR" sz="6000" b="1" dirty="0" smtClean="0">
                <a:solidFill>
                  <a:schemeClr val="accent1"/>
                </a:solidFill>
                <a:effectLst>
                  <a:outerShdw blurRad="38100" dist="38100" dir="2700000" algn="tl">
                    <a:srgbClr val="000000">
                      <a:alpha val="43137"/>
                    </a:srgbClr>
                  </a:outerShdw>
                </a:effectLst>
              </a:rPr>
              <a:t>Teşekkürler…</a:t>
            </a:r>
            <a:endParaRPr lang="tr-TR" sz="6000" b="1" dirty="0">
              <a:solidFill>
                <a:schemeClr val="accent1"/>
              </a:solidFill>
              <a:effectLst>
                <a:outerShdw blurRad="38100" dist="38100" dir="2700000" algn="tl">
                  <a:srgbClr val="000000">
                    <a:alpha val="43137"/>
                  </a:srgbClr>
                </a:outerShdw>
              </a:effectLst>
            </a:endParaRPr>
          </a:p>
        </p:txBody>
      </p:sp>
      <p:sp>
        <p:nvSpPr>
          <p:cNvPr id="5" name="Metin kutusu 4"/>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3" cstate="print">
            <a:extLst/>
          </a:blip>
          <a:srcRect/>
          <a:stretch/>
        </p:blipFill>
        <p:spPr>
          <a:xfrm>
            <a:off x="7093197" y="620687"/>
            <a:ext cx="1079253" cy="107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62817"/>
            <a:ext cx="5616624" cy="5714999"/>
          </a:xfrm>
        </p:spPr>
        <p:txBody>
          <a:bodyPr>
            <a:normAutofit/>
          </a:bodyPr>
          <a:lstStyle/>
          <a:p>
            <a:pPr marL="0" indent="0">
              <a:lnSpc>
                <a:spcPct val="90000"/>
              </a:lnSpc>
              <a:buNone/>
            </a:pPr>
            <a:r>
              <a:rPr lang="tr-TR" sz="2600" b="1" dirty="0" smtClean="0"/>
              <a:t>2019-2020 </a:t>
            </a:r>
            <a:r>
              <a:rPr lang="tr-TR" sz="2600" b="1" dirty="0" smtClean="0"/>
              <a:t>Eğitim Öğretim </a:t>
            </a:r>
            <a:r>
              <a:rPr lang="tr-TR" sz="2600" b="1" dirty="0" smtClean="0"/>
              <a:t>Yılı</a:t>
            </a:r>
          </a:p>
          <a:p>
            <a:pPr>
              <a:lnSpc>
                <a:spcPct val="90000"/>
              </a:lnSpc>
            </a:pPr>
            <a:r>
              <a:rPr lang="tr-TR" sz="2400" b="1" dirty="0" smtClean="0">
                <a:solidFill>
                  <a:srgbClr val="FF0000"/>
                </a:solidFill>
              </a:rPr>
              <a:t>597</a:t>
            </a:r>
            <a:r>
              <a:rPr lang="tr-TR" sz="2400" b="1" dirty="0" smtClean="0">
                <a:solidFill>
                  <a:srgbClr val="FF0000"/>
                </a:solidFill>
              </a:rPr>
              <a:t> Öğrenci</a:t>
            </a:r>
          </a:p>
          <a:p>
            <a:pPr>
              <a:lnSpc>
                <a:spcPct val="90000"/>
              </a:lnSpc>
            </a:pPr>
            <a:r>
              <a:rPr lang="tr-TR" sz="2400" b="1" dirty="0" smtClean="0">
                <a:solidFill>
                  <a:srgbClr val="FF0000"/>
                </a:solidFill>
              </a:rPr>
              <a:t>36 Öğretmen</a:t>
            </a:r>
            <a:endParaRPr lang="tr-TR" sz="2400" b="1" dirty="0" smtClean="0">
              <a:solidFill>
                <a:srgbClr val="FF0000"/>
              </a:solidFill>
            </a:endParaRPr>
          </a:p>
          <a:p>
            <a:pPr>
              <a:lnSpc>
                <a:spcPct val="90000"/>
              </a:lnSpc>
            </a:pPr>
            <a:endParaRPr lang="tr-TR" sz="2800" b="1" dirty="0" smtClean="0"/>
          </a:p>
          <a:p>
            <a:pPr>
              <a:lnSpc>
                <a:spcPct val="90000"/>
              </a:lnSpc>
              <a:buFont typeface="Wingdings 2" pitchFamily="18" charset="2"/>
              <a:buNone/>
            </a:pPr>
            <a:r>
              <a:rPr lang="tr-TR" sz="2600" b="1" dirty="0" smtClean="0"/>
              <a:t>   </a:t>
            </a:r>
            <a:br>
              <a:rPr lang="tr-TR" sz="2600" b="1" dirty="0" smtClean="0"/>
            </a:br>
            <a:r>
              <a:rPr lang="tr-TR" sz="2600" b="1" dirty="0" smtClean="0"/>
              <a:t>     </a:t>
            </a:r>
            <a:r>
              <a:rPr lang="tr-TR" sz="2600" b="1" u="sng" dirty="0" smtClean="0"/>
              <a:t>SINIFLARIMIZ:</a:t>
            </a:r>
          </a:p>
          <a:p>
            <a:pPr>
              <a:lnSpc>
                <a:spcPct val="90000"/>
              </a:lnSpc>
            </a:pPr>
            <a:r>
              <a:rPr lang="tr-TR" sz="2600" b="1" dirty="0" smtClean="0"/>
              <a:t> </a:t>
            </a:r>
            <a:r>
              <a:rPr lang="tr-TR" sz="2600" b="1" dirty="0" smtClean="0"/>
              <a:t>9/A - 9/B - 9/C - 9/D - 9/E – 9/F  </a:t>
            </a:r>
            <a:endParaRPr lang="tr-TR" sz="2600" b="1" dirty="0" smtClean="0"/>
          </a:p>
          <a:p>
            <a:pPr>
              <a:lnSpc>
                <a:spcPct val="90000"/>
              </a:lnSpc>
            </a:pPr>
            <a:r>
              <a:rPr lang="tr-TR" sz="2600" b="1" dirty="0" smtClean="0"/>
              <a:t> </a:t>
            </a:r>
            <a:r>
              <a:rPr lang="tr-TR" sz="2600" b="1" dirty="0" smtClean="0"/>
              <a:t>10/A - 10/B - 10/C - 10/D</a:t>
            </a:r>
            <a:endParaRPr lang="tr-TR" sz="2600" b="1" dirty="0" smtClean="0"/>
          </a:p>
          <a:p>
            <a:pPr>
              <a:lnSpc>
                <a:spcPct val="90000"/>
              </a:lnSpc>
            </a:pPr>
            <a:r>
              <a:rPr lang="tr-TR" sz="2600" b="1" dirty="0" smtClean="0"/>
              <a:t> </a:t>
            </a:r>
            <a:r>
              <a:rPr lang="tr-TR" sz="2600" b="1" dirty="0" smtClean="0"/>
              <a:t>11/A - 11/B - 11/C – </a:t>
            </a:r>
          </a:p>
          <a:p>
            <a:pPr>
              <a:lnSpc>
                <a:spcPct val="90000"/>
              </a:lnSpc>
            </a:pPr>
            <a:r>
              <a:rPr lang="tr-TR" sz="2600" b="1" dirty="0" smtClean="0"/>
              <a:t>12/A - 12/B - 12/C - 12/D - 12/E - 12/F</a:t>
            </a:r>
            <a:endParaRPr lang="tr-TR" sz="2600" b="1" dirty="0" smtClean="0"/>
          </a:p>
        </p:txBody>
      </p:sp>
      <p:sp>
        <p:nvSpPr>
          <p:cNvPr id="2" name="Başlık 1"/>
          <p:cNvSpPr>
            <a:spLocks noGrp="1"/>
          </p:cNvSpPr>
          <p:nvPr>
            <p:ph type="title"/>
          </p:nvPr>
        </p:nvSpPr>
        <p:spPr>
          <a:xfrm>
            <a:off x="5220072" y="738336"/>
            <a:ext cx="3240360" cy="5715000"/>
          </a:xfrm>
        </p:spPr>
        <p:txBody>
          <a:bodyPr rtlCol="0">
            <a:normAutofit/>
          </a:bodyPr>
          <a:lstStyle/>
          <a:p>
            <a:pPr algn="ctr" fontAlgn="auto">
              <a:spcAft>
                <a:spcPts val="0"/>
              </a:spcAft>
              <a:defRPr/>
            </a:pPr>
            <a:r>
              <a:rPr lang="tr-TR" b="1" dirty="0" smtClean="0">
                <a:effectLst>
                  <a:outerShdw blurRad="38100" dist="38100" dir="2700000" algn="tl">
                    <a:srgbClr val="000000">
                      <a:alpha val="43137"/>
                    </a:srgbClr>
                  </a:outerShdw>
                </a:effectLst>
              </a:rPr>
              <a:t>SAYISAL </a:t>
            </a:r>
            <a:r>
              <a:rPr lang="tr-TR" b="1" dirty="0" smtClean="0">
                <a:effectLst>
                  <a:outerShdw blurRad="38100" dist="38100" dir="2700000" algn="tl">
                    <a:srgbClr val="000000">
                      <a:alpha val="43137"/>
                    </a:srgbClr>
                  </a:outerShdw>
                </a:effectLst>
              </a:rPr>
              <a:t>BİLGİLER</a:t>
            </a:r>
            <a:endParaRPr lang="tr-TR" b="1" dirty="0">
              <a:effectLst>
                <a:outerShdw blurRad="38100" dist="38100" dir="2700000" algn="tl">
                  <a:srgbClr val="000000">
                    <a:alpha val="43137"/>
                  </a:srgbClr>
                </a:outerShdw>
              </a:effectLst>
            </a:endParaRPr>
          </a:p>
        </p:txBody>
      </p:sp>
      <p:sp>
        <p:nvSpPr>
          <p:cNvPr id="4" name="Metin kutusu 3"/>
          <p:cNvSpPr txBox="1"/>
          <p:nvPr/>
        </p:nvSpPr>
        <p:spPr>
          <a:xfrm>
            <a:off x="4584251"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5" name="Resim 4"/>
          <p:cNvPicPr>
            <a:picLocks noChangeAspect="1"/>
          </p:cNvPicPr>
          <p:nvPr/>
        </p:nvPicPr>
        <p:blipFill rotWithShape="1">
          <a:blip r:embed="rId2" cstate="print">
            <a:extLst/>
          </a:blip>
          <a:srcRect/>
          <a:stretch/>
        </p:blipFill>
        <p:spPr>
          <a:xfrm>
            <a:off x="5972263" y="1412776"/>
            <a:ext cx="1584176" cy="1581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16386" name="AutoShape 2" descr="TANSÄ°YON VE KALP ile ilgili gÃ¶rsel sonucu"/>
          <p:cNvSpPr>
            <a:spLocks noChangeAspect="1" noChangeArrowheads="1"/>
          </p:cNvSpPr>
          <p:nvPr/>
        </p:nvSpPr>
        <p:spPr bwMode="auto">
          <a:xfrm>
            <a:off x="3132138" y="1412875"/>
            <a:ext cx="304800" cy="304800"/>
          </a:xfrm>
          <a:prstGeom prst="rect">
            <a:avLst/>
          </a:prstGeom>
          <a:noFill/>
          <a:ln w="9525">
            <a:noFill/>
            <a:miter lim="800000"/>
            <a:headEnd/>
            <a:tailEnd/>
          </a:ln>
        </p:spPr>
        <p:txBody>
          <a:bodyPr/>
          <a:lstStyle/>
          <a:p>
            <a:pPr algn="l"/>
            <a:endParaRPr lang="tr-TR" sz="1800" b="0">
              <a:solidFill>
                <a:schemeClr val="tx1"/>
              </a:solidFill>
              <a:effectLst/>
            </a:endParaRPr>
          </a:p>
        </p:txBody>
      </p:sp>
      <p:sp>
        <p:nvSpPr>
          <p:cNvPr id="16388" name="İçerik Yer Tutucusu 9"/>
          <p:cNvSpPr>
            <a:spLocks noGrp="1"/>
          </p:cNvSpPr>
          <p:nvPr>
            <p:ph sz="half" idx="1"/>
          </p:nvPr>
        </p:nvSpPr>
        <p:spPr>
          <a:xfrm>
            <a:off x="755650" y="2312988"/>
            <a:ext cx="3706813" cy="3494087"/>
          </a:xfrm>
        </p:spPr>
        <p:txBody>
          <a:bodyPr/>
          <a:lstStyle/>
          <a:p>
            <a:pPr marL="69850" indent="0">
              <a:buFont typeface="Wingdings 2" pitchFamily="18" charset="2"/>
              <a:buNone/>
            </a:pPr>
            <a:endParaRPr lang="tr-TR" sz="4400" dirty="0" smtClean="0"/>
          </a:p>
          <a:p>
            <a:pPr marL="69850" indent="0">
              <a:buFont typeface="Wingdings 2" pitchFamily="18" charset="2"/>
              <a:buNone/>
            </a:pPr>
            <a:r>
              <a:rPr lang="tr-TR" sz="4400" b="1" dirty="0" smtClean="0">
                <a:solidFill>
                  <a:srgbClr val="FF0000"/>
                </a:solidFill>
              </a:rPr>
              <a:t>SAĞLIK HİZMETLERİ</a:t>
            </a:r>
          </a:p>
        </p:txBody>
      </p:sp>
      <p:pic>
        <p:nvPicPr>
          <p:cNvPr id="16389" name="Picture 6" descr="TANSÄ°YON VE KALP ile ilgili gÃ¶rsel sonucu"/>
          <p:cNvPicPr>
            <a:picLocks noGrp="1" noChangeAspect="1" noChangeArrowheads="1"/>
          </p:cNvPicPr>
          <p:nvPr>
            <p:ph sz="half" idx="2"/>
          </p:nvPr>
        </p:nvPicPr>
        <p:blipFill>
          <a:blip r:embed="rId2"/>
          <a:srcRect/>
          <a:stretch>
            <a:fillRect/>
          </a:stretch>
        </p:blipFill>
        <p:spPr>
          <a:xfrm>
            <a:off x="4645025" y="2492375"/>
            <a:ext cx="3419475" cy="2790825"/>
          </a:xfrm>
        </p:spPr>
      </p:pic>
      <p:sp>
        <p:nvSpPr>
          <p:cNvPr id="16387" name="Unvan 8"/>
          <p:cNvSpPr>
            <a:spLocks noGrp="1"/>
          </p:cNvSpPr>
          <p:nvPr>
            <p:ph type="title"/>
          </p:nvPr>
        </p:nvSpPr>
        <p:spPr>
          <a:xfrm>
            <a:off x="307980" y="255989"/>
            <a:ext cx="4696068" cy="2592289"/>
          </a:xfrm>
        </p:spPr>
        <p:txBody>
          <a:bodyPr>
            <a:normAutofit/>
          </a:bodyPr>
          <a:lstStyle/>
          <a:p>
            <a:pPr algn="ctr"/>
            <a:r>
              <a:rPr lang="tr-TR" sz="4000" b="1" dirty="0" smtClean="0">
                <a:solidFill>
                  <a:srgbClr val="7030A0"/>
                </a:solidFill>
              </a:rPr>
              <a:t>OKULDAKİ ALANIMIZ</a:t>
            </a:r>
          </a:p>
        </p:txBody>
      </p:sp>
      <p:pic>
        <p:nvPicPr>
          <p:cNvPr id="7" name="Resim 6"/>
          <p:cNvPicPr>
            <a:picLocks noChangeAspect="1"/>
          </p:cNvPicPr>
          <p:nvPr/>
        </p:nvPicPr>
        <p:blipFill rotWithShape="1">
          <a:blip r:embed="rId3" cstate="print">
            <a:extLst/>
          </a:blip>
          <a:srcRect/>
          <a:stretch/>
        </p:blipFill>
        <p:spPr>
          <a:xfrm>
            <a:off x="7684449" y="470806"/>
            <a:ext cx="976001" cy="974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p:nvPr>
        </p:nvSpPr>
        <p:spPr>
          <a:xfrm>
            <a:off x="0" y="674687"/>
            <a:ext cx="6637338" cy="1362075"/>
          </a:xfrm>
        </p:spPr>
        <p:txBody>
          <a:bodyPr/>
          <a:lstStyle/>
          <a:p>
            <a:r>
              <a:rPr lang="tr-TR" sz="5400" b="1" dirty="0" smtClean="0">
                <a:solidFill>
                  <a:srgbClr val="FF0000"/>
                </a:solidFill>
              </a:rPr>
              <a:t>DALLARIMIZ</a:t>
            </a:r>
          </a:p>
        </p:txBody>
      </p:sp>
      <p:sp>
        <p:nvSpPr>
          <p:cNvPr id="3" name="Metin Yer Tutucusu 2"/>
          <p:cNvSpPr>
            <a:spLocks noGrp="1"/>
          </p:cNvSpPr>
          <p:nvPr>
            <p:ph type="body" sz="quarter" idx="13"/>
          </p:nvPr>
        </p:nvSpPr>
        <p:spPr>
          <a:xfrm>
            <a:off x="-7493" y="2516187"/>
            <a:ext cx="6638925" cy="1520825"/>
          </a:xfrm>
        </p:spPr>
        <p:txBody>
          <a:bodyPr rtlCol="0">
            <a:noAutofit/>
          </a:bodyPr>
          <a:lstStyle/>
          <a:p>
            <a:pPr marL="342900" indent="-342900" fontAlgn="auto">
              <a:spcAft>
                <a:spcPts val="0"/>
              </a:spcAft>
              <a:buFont typeface="Arial" panose="020B0604020202020204" pitchFamily="34" charset="0"/>
              <a:buChar char="•"/>
              <a:defRPr/>
            </a:pPr>
            <a:r>
              <a:rPr lang="tr-TR" sz="4400" b="1" dirty="0" smtClean="0">
                <a:solidFill>
                  <a:schemeClr val="tx1">
                    <a:lumMod val="95000"/>
                    <a:lumOff val="5000"/>
                  </a:schemeClr>
                </a:solidFill>
                <a:effectLst>
                  <a:outerShdw blurRad="38100" dist="38100" dir="2700000" algn="tl">
                    <a:srgbClr val="000000">
                      <a:alpha val="43137"/>
                    </a:srgbClr>
                  </a:outerShdw>
                </a:effectLst>
              </a:rPr>
              <a:t>HEMŞİRE YARDIMCILIĞI</a:t>
            </a:r>
          </a:p>
          <a:p>
            <a:pPr marL="342900" indent="-342900" fontAlgn="auto">
              <a:spcAft>
                <a:spcPts val="0"/>
              </a:spcAft>
              <a:buFont typeface="Arial" panose="020B0604020202020204" pitchFamily="34" charset="0"/>
              <a:buChar char="•"/>
              <a:defRPr/>
            </a:pPr>
            <a:r>
              <a:rPr lang="tr-TR" sz="4400" b="1" dirty="0" smtClean="0">
                <a:solidFill>
                  <a:schemeClr val="tx1">
                    <a:lumMod val="95000"/>
                    <a:lumOff val="5000"/>
                  </a:schemeClr>
                </a:solidFill>
                <a:effectLst>
                  <a:outerShdw blurRad="38100" dist="38100" dir="2700000" algn="tl">
                    <a:srgbClr val="000000">
                      <a:alpha val="43137"/>
                    </a:srgbClr>
                  </a:outerShdw>
                </a:effectLst>
              </a:rPr>
              <a:t>EBE YARDIMCILIĞI</a:t>
            </a:r>
          </a:p>
          <a:p>
            <a:pPr marL="342900" indent="-342900" fontAlgn="auto">
              <a:spcAft>
                <a:spcPts val="0"/>
              </a:spcAft>
              <a:buFont typeface="Arial" panose="020B0604020202020204" pitchFamily="34" charset="0"/>
              <a:buChar char="•"/>
              <a:defRPr/>
            </a:pPr>
            <a:r>
              <a:rPr lang="tr-TR" sz="4400" b="1" dirty="0" smtClean="0">
                <a:solidFill>
                  <a:schemeClr val="tx1">
                    <a:lumMod val="95000"/>
                    <a:lumOff val="5000"/>
                  </a:schemeClr>
                </a:solidFill>
                <a:effectLst>
                  <a:outerShdw blurRad="38100" dist="38100" dir="2700000" algn="tl">
                    <a:srgbClr val="000000">
                      <a:alpha val="43137"/>
                    </a:srgbClr>
                  </a:outerShdw>
                </a:effectLst>
              </a:rPr>
              <a:t>SAĞLIK BAKIM TEKNİSYENLİĞİ</a:t>
            </a:r>
          </a:p>
        </p:txBody>
      </p:sp>
      <p:sp>
        <p:nvSpPr>
          <p:cNvPr id="4" name="Metin kutusu 3"/>
          <p:cNvSpPr txBox="1"/>
          <p:nvPr/>
        </p:nvSpPr>
        <p:spPr>
          <a:xfrm>
            <a:off x="3275806" y="24681"/>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sp>
        <p:nvSpPr>
          <p:cNvPr id="17412" name="Metin kutusu 4"/>
          <p:cNvSpPr txBox="1">
            <a:spLocks noChangeArrowheads="1"/>
          </p:cNvSpPr>
          <p:nvPr/>
        </p:nvSpPr>
        <p:spPr bwMode="auto">
          <a:xfrm>
            <a:off x="395536" y="895350"/>
            <a:ext cx="4824413" cy="460375"/>
          </a:xfrm>
          <a:prstGeom prst="rect">
            <a:avLst/>
          </a:prstGeom>
          <a:noFill/>
          <a:ln w="9525">
            <a:noFill/>
            <a:miter lim="800000"/>
            <a:headEnd/>
            <a:tailEnd/>
          </a:ln>
        </p:spPr>
        <p:txBody>
          <a:bodyPr>
            <a:spAutoFit/>
          </a:bodyPr>
          <a:lstStyle/>
          <a:p>
            <a:pPr algn="l"/>
            <a:r>
              <a:rPr lang="tr-TR" sz="2400" dirty="0">
                <a:solidFill>
                  <a:srgbClr val="FF0000"/>
                </a:solidFill>
                <a:effectLst/>
              </a:rPr>
              <a:t>OKULUMUZDAKİ;</a:t>
            </a:r>
          </a:p>
        </p:txBody>
      </p:sp>
      <p:pic>
        <p:nvPicPr>
          <p:cNvPr id="7" name="Resim 6"/>
          <p:cNvPicPr>
            <a:picLocks noChangeAspect="1"/>
          </p:cNvPicPr>
          <p:nvPr/>
        </p:nvPicPr>
        <p:blipFill rotWithShape="1">
          <a:blip r:embed="rId2" cstate="print">
            <a:extLst/>
          </a:blip>
          <a:srcRect/>
          <a:stretch/>
        </p:blipFill>
        <p:spPr>
          <a:xfrm>
            <a:off x="408321" y="5661248"/>
            <a:ext cx="903993" cy="902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sz="half" idx="1"/>
          </p:nvPr>
        </p:nvSpPr>
        <p:spPr/>
        <p:txBody>
          <a:bodyPr>
            <a:normAutofit fontScale="92500" lnSpcReduction="20000"/>
          </a:bodyPr>
          <a:lstStyle/>
          <a:p>
            <a:r>
              <a:rPr lang="tr-TR" sz="1800" b="1" smtClean="0"/>
              <a:t>Hasta odasının düzenini ve temizliğinin yapılmasını sağlar,</a:t>
            </a:r>
          </a:p>
          <a:p>
            <a:r>
              <a:rPr lang="tr-TR" sz="1800" b="1" smtClean="0"/>
              <a:t>Hastanın yatağını yapar,</a:t>
            </a:r>
          </a:p>
          <a:p>
            <a:r>
              <a:rPr lang="tr-TR" sz="1800" b="1" smtClean="0"/>
              <a:t>Hastanın tedavi planında yer alan ve hemşirenin uygun gördüğü oral ilaçları hastaya verir,</a:t>
            </a:r>
          </a:p>
          <a:p>
            <a:r>
              <a:rPr lang="tr-TR" sz="1800" b="1" smtClean="0"/>
              <a:t>Hastanın beslenme programına uygun olarak beslenmesine yardımcı olur.</a:t>
            </a:r>
          </a:p>
        </p:txBody>
      </p:sp>
      <p:pic>
        <p:nvPicPr>
          <p:cNvPr id="18435" name="İçerik Yer Tutucusu 4"/>
          <p:cNvPicPr>
            <a:picLocks noGrp="1" noChangeAspect="1"/>
          </p:cNvPicPr>
          <p:nvPr>
            <p:ph sz="half" idx="2"/>
          </p:nvPr>
        </p:nvPicPr>
        <p:blipFill>
          <a:blip r:embed="rId2"/>
          <a:stretch>
            <a:fillRect/>
          </a:stretch>
        </p:blipFill>
        <p:spPr>
          <a:xfrm>
            <a:off x="864974" y="457200"/>
            <a:ext cx="2308651" cy="2667000"/>
          </a:xfrm>
        </p:spPr>
      </p:pic>
      <p:sp>
        <p:nvSpPr>
          <p:cNvPr id="2" name="Başlık 1"/>
          <p:cNvSpPr>
            <a:spLocks noGrp="1"/>
          </p:cNvSpPr>
          <p:nvPr>
            <p:ph type="title"/>
          </p:nvPr>
        </p:nvSpPr>
        <p:spPr/>
        <p:txBody>
          <a:bodyPr rtlCol="0">
            <a:normAutofit/>
          </a:bodyPr>
          <a:lstStyle/>
          <a:p>
            <a:pPr algn="ctr" fontAlgn="auto">
              <a:spcAft>
                <a:spcPts val="0"/>
              </a:spcAft>
              <a:defRPr/>
            </a:pPr>
            <a:r>
              <a:rPr lang="tr-TR" sz="3200" b="1" dirty="0">
                <a:solidFill>
                  <a:srgbClr val="FF0000"/>
                </a:solidFill>
                <a:effectLst>
                  <a:outerShdw blurRad="38100" dist="38100" dir="2700000" algn="tl">
                    <a:srgbClr val="000000">
                      <a:alpha val="43137"/>
                    </a:srgbClr>
                  </a:outerShdw>
                </a:effectLst>
              </a:rPr>
              <a:t>Hemşire Yardımcısı Olarak Mezun Olacakların Görev Tanımı;</a:t>
            </a:r>
            <a:endParaRPr lang="tr-TR" sz="3200" dirty="0">
              <a:solidFill>
                <a:srgbClr val="FF0000"/>
              </a:solidFill>
              <a:effectLst>
                <a:outerShdw blurRad="38100" dist="38100" dir="2700000" algn="tl">
                  <a:srgbClr val="000000">
                    <a:alpha val="43137"/>
                  </a:srgbClr>
                </a:outerShdw>
              </a:effectLst>
            </a:endParaRPr>
          </a:p>
        </p:txBody>
      </p:sp>
      <p:sp>
        <p:nvSpPr>
          <p:cNvPr id="4" name="Metin kutusu 3"/>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3" cstate="print">
            <a:extLst/>
          </a:blip>
          <a:srcRect/>
          <a:stretch/>
        </p:blipFill>
        <p:spPr>
          <a:xfrm>
            <a:off x="7236296" y="5301208"/>
            <a:ext cx="1048009" cy="1046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2"/>
          <p:cNvSpPr>
            <a:spLocks noGrp="1"/>
          </p:cNvSpPr>
          <p:nvPr>
            <p:ph sz="half" idx="1"/>
          </p:nvPr>
        </p:nvSpPr>
        <p:spPr/>
        <p:txBody>
          <a:bodyPr>
            <a:normAutofit fontScale="92500" lnSpcReduction="10000"/>
          </a:bodyPr>
          <a:lstStyle/>
          <a:p>
            <a:r>
              <a:rPr lang="tr-TR" sz="1800" b="1" smtClean="0"/>
              <a:t>Doğum sırasında gebenin doğum ağrısı ve doğum korkusuyla başa çıkmasına yardımcı olur.</a:t>
            </a:r>
          </a:p>
          <a:p>
            <a:r>
              <a:rPr lang="tr-TR" sz="1800" b="1" smtClean="0"/>
              <a:t>Doğum sonrası dönemde; anneye bebek bakımı ve emzirme konusunda yardımcı olur, anne ve bebeğin genel sağlık durumunda fark ettiği değişiklikleri ebeye bildirir.</a:t>
            </a:r>
          </a:p>
        </p:txBody>
      </p:sp>
      <p:pic>
        <p:nvPicPr>
          <p:cNvPr id="19459" name="İçerik Yer Tutucusu 5"/>
          <p:cNvPicPr>
            <a:picLocks noGrp="1" noChangeAspect="1"/>
          </p:cNvPicPr>
          <p:nvPr>
            <p:ph sz="half" idx="2"/>
          </p:nvPr>
        </p:nvPicPr>
        <p:blipFill>
          <a:blip r:embed="rId2"/>
          <a:srcRect/>
          <a:stretch>
            <a:fillRect/>
          </a:stretch>
        </p:blipFill>
        <p:spPr>
          <a:xfrm>
            <a:off x="5003800" y="3056483"/>
            <a:ext cx="2663825" cy="2964805"/>
          </a:xfrm>
        </p:spPr>
      </p:pic>
      <p:sp>
        <p:nvSpPr>
          <p:cNvPr id="2" name="Başlık 1"/>
          <p:cNvSpPr>
            <a:spLocks noGrp="1"/>
          </p:cNvSpPr>
          <p:nvPr>
            <p:ph type="title"/>
          </p:nvPr>
        </p:nvSpPr>
        <p:spPr>
          <a:xfrm>
            <a:off x="4962525" y="264247"/>
            <a:ext cx="2819400" cy="3285529"/>
          </a:xfrm>
        </p:spPr>
        <p:txBody>
          <a:bodyPr rtlCol="0">
            <a:normAutofit/>
          </a:bodyPr>
          <a:lstStyle/>
          <a:p>
            <a:pPr algn="ctr" fontAlgn="auto">
              <a:spcAft>
                <a:spcPts val="0"/>
              </a:spcAft>
              <a:defRPr/>
            </a:pPr>
            <a:r>
              <a:rPr lang="tr-TR" sz="3200" b="1" dirty="0">
                <a:solidFill>
                  <a:srgbClr val="0070C0"/>
                </a:solidFill>
                <a:effectLst>
                  <a:outerShdw blurRad="38100" dist="38100" dir="2700000" algn="tl">
                    <a:srgbClr val="000000">
                      <a:alpha val="43137"/>
                    </a:srgbClr>
                  </a:outerShdw>
                </a:effectLst>
              </a:rPr>
              <a:t>Ebe Yardımcısı Olarak Mezun Olacakların Görev Tanımı;</a:t>
            </a:r>
            <a:endParaRPr lang="tr-TR" sz="3200" dirty="0">
              <a:solidFill>
                <a:srgbClr val="0070C0"/>
              </a:solidFill>
              <a:effectLst>
                <a:outerShdw blurRad="38100" dist="38100" dir="2700000" algn="tl">
                  <a:srgbClr val="000000">
                    <a:alpha val="43137"/>
                  </a:srgbClr>
                </a:outerShdw>
              </a:effectLst>
            </a:endParaRPr>
          </a:p>
        </p:txBody>
      </p:sp>
      <p:sp>
        <p:nvSpPr>
          <p:cNvPr id="4" name="Metin kutusu 3"/>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65000"/>
                    <a:lumOff val="35000"/>
                  </a:schemeClr>
                </a:solidFill>
                <a:latin typeface="+mn-lt"/>
                <a:cs typeface="+mn-cs"/>
              </a:rPr>
              <a:t>www.dortyolgevhernesibe.meb.k12.tr</a:t>
            </a:r>
          </a:p>
        </p:txBody>
      </p:sp>
      <p:sp>
        <p:nvSpPr>
          <p:cNvPr id="5" name="Dikdörtgen 4"/>
          <p:cNvSpPr/>
          <p:nvPr/>
        </p:nvSpPr>
        <p:spPr>
          <a:xfrm>
            <a:off x="1639054" y="6165304"/>
            <a:ext cx="5865901"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tr-TR" sz="320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Sadece KIZ Öğrenciler Seçebilir!...</a:t>
            </a:r>
          </a:p>
        </p:txBody>
      </p:sp>
      <p:pic>
        <p:nvPicPr>
          <p:cNvPr id="7" name="Resim 6"/>
          <p:cNvPicPr>
            <a:picLocks noChangeAspect="1"/>
          </p:cNvPicPr>
          <p:nvPr/>
        </p:nvPicPr>
        <p:blipFill rotWithShape="1">
          <a:blip r:embed="rId3" cstate="print">
            <a:extLst/>
          </a:blip>
          <a:srcRect/>
          <a:stretch/>
        </p:blipFill>
        <p:spPr>
          <a:xfrm>
            <a:off x="539552" y="980728"/>
            <a:ext cx="1224878" cy="122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p:cNvSpPr>
            <a:spLocks noGrp="1"/>
          </p:cNvSpPr>
          <p:nvPr>
            <p:ph sz="half" idx="1"/>
          </p:nvPr>
        </p:nvSpPr>
        <p:spPr/>
        <p:txBody>
          <a:bodyPr>
            <a:normAutofit lnSpcReduction="10000"/>
          </a:bodyPr>
          <a:lstStyle/>
          <a:p>
            <a:pPr>
              <a:buFont typeface="Wingdings" pitchFamily="2" charset="2"/>
              <a:buChar char="§"/>
            </a:pPr>
            <a:r>
              <a:rPr lang="tr-TR" sz="1800" b="1" smtClean="0"/>
              <a:t>Çalıştığı ünitenin kullanıma hazır bulundurulmasında görev alır.</a:t>
            </a:r>
          </a:p>
          <a:p>
            <a:pPr>
              <a:buFont typeface="Wingdings" pitchFamily="2" charset="2"/>
              <a:buChar char="§"/>
            </a:pPr>
            <a:r>
              <a:rPr lang="tr-TR" sz="1800" b="1" smtClean="0"/>
              <a:t> Hastaların muayene, tetkik ve tedavi için hazırlanmasına, tıbbi işlem öncesinde elbiselerinin değiştirilmesine ve işlem sonrasında giyinmesine yardım eder.</a:t>
            </a:r>
          </a:p>
        </p:txBody>
      </p:sp>
      <p:pic>
        <p:nvPicPr>
          <p:cNvPr id="20483" name="İçerik Yer Tutucusu 4"/>
          <p:cNvPicPr>
            <a:picLocks noGrp="1" noChangeAspect="1"/>
          </p:cNvPicPr>
          <p:nvPr>
            <p:ph sz="half" idx="2"/>
          </p:nvPr>
        </p:nvPicPr>
        <p:blipFill>
          <a:blip r:embed="rId2"/>
          <a:srcRect/>
          <a:stretch>
            <a:fillRect/>
          </a:stretch>
        </p:blipFill>
        <p:spPr>
          <a:xfrm>
            <a:off x="755576" y="620688"/>
            <a:ext cx="2663825" cy="2423194"/>
          </a:xfrm>
        </p:spPr>
      </p:pic>
      <p:sp>
        <p:nvSpPr>
          <p:cNvPr id="2" name="Başlık 1"/>
          <p:cNvSpPr>
            <a:spLocks noGrp="1"/>
          </p:cNvSpPr>
          <p:nvPr>
            <p:ph type="title"/>
          </p:nvPr>
        </p:nvSpPr>
        <p:spPr>
          <a:xfrm>
            <a:off x="4962525" y="297018"/>
            <a:ext cx="2819400" cy="4399383"/>
          </a:xfrm>
        </p:spPr>
        <p:txBody>
          <a:bodyPr rtlCol="0">
            <a:normAutofit/>
          </a:bodyPr>
          <a:lstStyle/>
          <a:p>
            <a:pPr algn="ctr" fontAlgn="auto">
              <a:spcAft>
                <a:spcPts val="0"/>
              </a:spcAft>
              <a:defRPr/>
            </a:pPr>
            <a:r>
              <a:rPr lang="tr-TR" sz="3200" b="1" dirty="0">
                <a:solidFill>
                  <a:srgbClr val="FF0000"/>
                </a:solidFill>
                <a:effectLst>
                  <a:outerShdw blurRad="38100" dist="38100" dir="2700000" algn="tl">
                    <a:srgbClr val="000000">
                      <a:alpha val="43137"/>
                    </a:srgbClr>
                  </a:outerShdw>
                </a:effectLst>
              </a:rPr>
              <a:t>Sağlık Bakım Teknisyeni Olarak Mezun Olacakların Görev Tanımı;</a:t>
            </a:r>
            <a:endParaRPr lang="tr-TR" sz="3200" dirty="0">
              <a:solidFill>
                <a:srgbClr val="FF0000"/>
              </a:solidFill>
              <a:effectLst>
                <a:outerShdw blurRad="38100" dist="38100" dir="2700000" algn="tl">
                  <a:srgbClr val="000000">
                    <a:alpha val="43137"/>
                  </a:srgbClr>
                </a:outerShdw>
              </a:effectLst>
            </a:endParaRPr>
          </a:p>
        </p:txBody>
      </p:sp>
      <p:sp>
        <p:nvSpPr>
          <p:cNvPr id="4" name="Metin kutusu 3"/>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3" cstate="print">
            <a:extLst/>
          </a:blip>
          <a:srcRect/>
          <a:stretch/>
        </p:blipFill>
        <p:spPr>
          <a:xfrm>
            <a:off x="6908417" y="4797152"/>
            <a:ext cx="1264033" cy="126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rtlCol="0">
            <a:normAutofit fontScale="85000" lnSpcReduction="20000"/>
          </a:bodyPr>
          <a:lstStyle/>
          <a:p>
            <a:pPr indent="-274320" fontAlgn="auto">
              <a:spcAft>
                <a:spcPts val="0"/>
              </a:spcAft>
              <a:defRPr/>
            </a:pPr>
            <a:r>
              <a:rPr lang="tr-TR" sz="3200" b="1" dirty="0"/>
              <a:t>Kamu ve özel sağlık kurum ve kuruluşlarında, </a:t>
            </a:r>
            <a:endParaRPr lang="tr-TR" sz="3200" b="1" dirty="0" smtClean="0"/>
          </a:p>
          <a:p>
            <a:pPr indent="-274320" fontAlgn="auto">
              <a:spcAft>
                <a:spcPts val="0"/>
              </a:spcAft>
              <a:defRPr/>
            </a:pPr>
            <a:r>
              <a:rPr lang="tr-TR" sz="3200" b="1" dirty="0" smtClean="0"/>
              <a:t>Yataklı </a:t>
            </a:r>
            <a:r>
              <a:rPr lang="tr-TR" sz="3200" b="1" dirty="0"/>
              <a:t>ve yataksız sağlık </a:t>
            </a:r>
            <a:r>
              <a:rPr lang="tr-TR" sz="3200" b="1" dirty="0" smtClean="0"/>
              <a:t>kuruluşları,</a:t>
            </a:r>
          </a:p>
          <a:p>
            <a:pPr indent="-274320" fontAlgn="auto">
              <a:spcAft>
                <a:spcPts val="0"/>
              </a:spcAft>
              <a:defRPr/>
            </a:pPr>
            <a:r>
              <a:rPr lang="tr-TR" sz="3200" b="1" dirty="0" smtClean="0"/>
              <a:t>Devlet Hastaneleri,</a:t>
            </a:r>
          </a:p>
        </p:txBody>
      </p:sp>
      <p:pic>
        <p:nvPicPr>
          <p:cNvPr id="21508" name="İçerik Yer Tutucusu 6"/>
          <p:cNvPicPr>
            <a:picLocks noGrp="1" noChangeAspect="1"/>
          </p:cNvPicPr>
          <p:nvPr>
            <p:ph sz="half" idx="2"/>
          </p:nvPr>
        </p:nvPicPr>
        <p:blipFill>
          <a:blip r:embed="rId2"/>
          <a:srcRect/>
          <a:stretch>
            <a:fillRect/>
          </a:stretch>
        </p:blipFill>
        <p:spPr>
          <a:xfrm>
            <a:off x="4932363" y="2312988"/>
            <a:ext cx="2663825" cy="3494087"/>
          </a:xfrm>
        </p:spPr>
      </p:pic>
      <p:sp>
        <p:nvSpPr>
          <p:cNvPr id="2" name="Başlık 1"/>
          <p:cNvSpPr>
            <a:spLocks noGrp="1"/>
          </p:cNvSpPr>
          <p:nvPr>
            <p:ph type="title"/>
          </p:nvPr>
        </p:nvSpPr>
        <p:spPr>
          <a:xfrm>
            <a:off x="395536" y="-27384"/>
            <a:ext cx="4032448" cy="3879205"/>
          </a:xfrm>
        </p:spPr>
        <p:txBody>
          <a:bodyPr rtlCol="0">
            <a:noAutofit/>
          </a:bodyPr>
          <a:lstStyle/>
          <a:p>
            <a:pPr algn="ctr" fontAlgn="auto">
              <a:spcAft>
                <a:spcPts val="0"/>
              </a:spcAft>
              <a:defRPr/>
            </a:pPr>
            <a:r>
              <a:rPr lang="tr-TR" sz="4400" b="1" dirty="0" smtClean="0">
                <a:solidFill>
                  <a:srgbClr val="7030A0"/>
                </a:solidFill>
                <a:effectLst>
                  <a:outerShdw blurRad="38100" dist="38100" dir="2700000" algn="tl">
                    <a:srgbClr val="000000">
                      <a:alpha val="43137"/>
                    </a:srgbClr>
                  </a:outerShdw>
                </a:effectLst>
              </a:rPr>
              <a:t>Mezunlarımızın</a:t>
            </a:r>
            <a:br>
              <a:rPr lang="tr-TR" sz="4400" b="1" dirty="0" smtClean="0">
                <a:solidFill>
                  <a:srgbClr val="7030A0"/>
                </a:solidFill>
                <a:effectLst>
                  <a:outerShdw blurRad="38100" dist="38100" dir="2700000" algn="tl">
                    <a:srgbClr val="000000">
                      <a:alpha val="43137"/>
                    </a:srgbClr>
                  </a:outerShdw>
                </a:effectLst>
              </a:rPr>
            </a:br>
            <a:r>
              <a:rPr lang="tr-TR" sz="4400" b="1" dirty="0" smtClean="0">
                <a:solidFill>
                  <a:srgbClr val="7030A0"/>
                </a:solidFill>
                <a:effectLst>
                  <a:outerShdw blurRad="38100" dist="38100" dir="2700000" algn="tl">
                    <a:srgbClr val="000000">
                      <a:alpha val="43137"/>
                    </a:srgbClr>
                  </a:outerShdw>
                </a:effectLst>
              </a:rPr>
              <a:t>İş Alanları</a:t>
            </a:r>
            <a:endParaRPr lang="tr-TR" sz="4400" b="1" dirty="0">
              <a:solidFill>
                <a:srgbClr val="7030A0"/>
              </a:solidFill>
              <a:effectLst>
                <a:outerShdw blurRad="38100" dist="38100" dir="2700000" algn="tl">
                  <a:srgbClr val="000000">
                    <a:alpha val="43137"/>
                  </a:srgbClr>
                </a:outerShdw>
              </a:effectLst>
            </a:endParaRPr>
          </a:p>
        </p:txBody>
      </p:sp>
      <p:sp>
        <p:nvSpPr>
          <p:cNvPr id="4" name="Metin kutusu 3"/>
          <p:cNvSpPr txBox="1"/>
          <p:nvPr/>
        </p:nvSpPr>
        <p:spPr>
          <a:xfrm>
            <a:off x="4572000" y="115888"/>
            <a:ext cx="3600450" cy="307975"/>
          </a:xfrm>
          <a:prstGeom prst="rect">
            <a:avLst/>
          </a:prstGeom>
          <a:noFill/>
        </p:spPr>
        <p:txBody>
          <a:bodyPr anchor="ctr">
            <a:spAutoFit/>
          </a:bodyPr>
          <a:lstStyle/>
          <a:p>
            <a:pPr fontAlgn="auto">
              <a:spcBef>
                <a:spcPts val="0"/>
              </a:spcBef>
              <a:spcAft>
                <a:spcPts val="0"/>
              </a:spcAft>
              <a:defRPr/>
            </a:pPr>
            <a:r>
              <a:rPr lang="tr-TR" sz="1400" dirty="0">
                <a:solidFill>
                  <a:schemeClr val="tx1">
                    <a:lumMod val="50000"/>
                    <a:lumOff val="50000"/>
                  </a:schemeClr>
                </a:solidFill>
                <a:latin typeface="+mn-lt"/>
                <a:cs typeface="+mn-cs"/>
              </a:rPr>
              <a:t>www.dortyolgevhernesibe.meb.k12.tr</a:t>
            </a:r>
          </a:p>
        </p:txBody>
      </p:sp>
      <p:pic>
        <p:nvPicPr>
          <p:cNvPr id="6" name="Resim 5"/>
          <p:cNvPicPr>
            <a:picLocks noChangeAspect="1"/>
          </p:cNvPicPr>
          <p:nvPr/>
        </p:nvPicPr>
        <p:blipFill rotWithShape="1">
          <a:blip r:embed="rId3" cstate="print">
            <a:extLst/>
          </a:blip>
          <a:srcRect/>
          <a:stretch/>
        </p:blipFill>
        <p:spPr>
          <a:xfrm>
            <a:off x="6999878" y="620688"/>
            <a:ext cx="1048009" cy="1046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468</TotalTime>
  <Words>446</Words>
  <Application>Microsoft Office PowerPoint</Application>
  <PresentationFormat>Ekran Gösterisi (4:3)</PresentationFormat>
  <Paragraphs>145</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Bileşik</vt:lpstr>
      <vt:lpstr>DÖRTYOL  GEVHER NESİBE MESLEKİ VE TEKNİK ANADOLU LİSESİ</vt:lpstr>
      <vt:lpstr>www.dortyolgevhernesibe.meb.k12.tr</vt:lpstr>
      <vt:lpstr>SAYISAL BİLGİLER</vt:lpstr>
      <vt:lpstr>OKULDAKİ ALANIMIZ</vt:lpstr>
      <vt:lpstr>DALLARIMIZ</vt:lpstr>
      <vt:lpstr>Hemşire Yardımcısı Olarak Mezun Olacakların Görev Tanımı;</vt:lpstr>
      <vt:lpstr>Ebe Yardımcısı Olarak Mezun Olacakların Görev Tanımı;</vt:lpstr>
      <vt:lpstr>Sağlık Bakım Teknisyeni Olarak Mezun Olacakların Görev Tanımı;</vt:lpstr>
      <vt:lpstr>Mezunlarımızın İş Alanları</vt:lpstr>
      <vt:lpstr>Mezunlarımızın İş Alanları</vt:lpstr>
      <vt:lpstr>Okulumuzdan Mezun Olan Öğrencilerin Yükseköğretim Ön Lisans Programlarına Ek Puanla yerleşebilecekleri Bölümler;</vt:lpstr>
      <vt:lpstr>Okulumuzdan Mezun Olan Öğrencilerin Sınavla Yerleşebilecekleri 4 Yıllık Lisans Bölümler  Ek puan, 30.03.2012 tarihi itibarıyla bir mesleğe yönelik program uygulayan ortaöğretim kurumlarından mezun olan veya belirtilen tarih ve öncesinde öğrenim görmekte olan öğrenciler için uygulanacaktır. İlgili ortaöğretim kurumun bu tarihten sonra kayıt olan adaylar için uygulanmaz.</vt:lpstr>
      <vt:lpstr>PowerPoint Sunusu</vt:lpstr>
      <vt:lpstr>12.Sınıf Öğrencilerimizin İşletmelerde Mesleki Eğitimleri </vt:lpstr>
      <vt:lpstr>12.Sınıf Öğrencilerimizin İşletmelerde Mesleki Eğitimleri </vt:lpstr>
      <vt:lpstr>12.Sınıf Öğrencilerimizin İşletmelerde Mesleki Eğitimleri </vt:lpstr>
      <vt:lpstr>12.Sınıf Öğrencilerimizin İşletmelerde Mesleki Eğitimleri </vt:lpstr>
      <vt:lpstr>12.Sınıf Öğrencilerimizin İşletmelerde Mesleki Eğitimleri </vt:lpstr>
      <vt:lpstr>LABORATUVARLARIMIZ</vt:lpstr>
      <vt:lpstr>LABORATUVARLARIMIZ</vt:lpstr>
      <vt:lpstr>PowerPoint Sunusu</vt:lpstr>
      <vt:lpstr>PowerPoint Sunusu</vt:lpstr>
      <vt:lpstr>LABORATUVARLARIMIZ</vt:lpstr>
      <vt:lpstr>PowerPoint Sunusu</vt:lpstr>
      <vt:lpstr>PowerPoint Sunusu</vt:lpstr>
      <vt:lpstr>LABORATUVARLARIMIZ</vt:lpstr>
      <vt:lpstr>PowerPoint Sunusu</vt:lpstr>
      <vt:lpstr>MEZUNLARIMIZ</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DÖRTYOL  GEVHER NESİBE MESLEKİ VE TEKNİK ANADOLU LİSESİ</dc:title>
  <dc:creator>Asus</dc:creator>
  <cp:lastModifiedBy>ibrahim çimen</cp:lastModifiedBy>
  <cp:revision>39</cp:revision>
  <dcterms:created xsi:type="dcterms:W3CDTF">2016-10-31T05:57:31Z</dcterms:created>
  <dcterms:modified xsi:type="dcterms:W3CDTF">2020-06-08T09:58:11Z</dcterms:modified>
</cp:coreProperties>
</file>